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0D6"/>
    <a:srgbClr val="6F7050"/>
    <a:srgbClr val="F8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yendra Namdeo" userId="ade0b0ad6c8afba3" providerId="LiveId" clId="{0D0C39A3-60C7-497B-ACED-4080A36325CB}"/>
    <pc:docChg chg="undo custSel addSld delSld modSld sldOrd">
      <pc:chgData name="Satyendra Namdeo" userId="ade0b0ad6c8afba3" providerId="LiveId" clId="{0D0C39A3-60C7-497B-ACED-4080A36325CB}" dt="2025-05-06T11:37:49.331" v="3875" actId="1076"/>
      <pc:docMkLst>
        <pc:docMk/>
      </pc:docMkLst>
      <pc:sldChg chg="addSp delSp modSp mod">
        <pc:chgData name="Satyendra Namdeo" userId="ade0b0ad6c8afba3" providerId="LiveId" clId="{0D0C39A3-60C7-497B-ACED-4080A36325CB}" dt="2025-04-30T07:03:08.154" v="69" actId="14861"/>
        <pc:sldMkLst>
          <pc:docMk/>
          <pc:sldMk cId="4077727100" sldId="258"/>
        </pc:sldMkLst>
        <pc:spChg chg="mod">
          <ac:chgData name="Satyendra Namdeo" userId="ade0b0ad6c8afba3" providerId="LiveId" clId="{0D0C39A3-60C7-497B-ACED-4080A36325CB}" dt="2025-04-30T06:58:07.477" v="63" actId="20577"/>
          <ac:spMkLst>
            <pc:docMk/>
            <pc:sldMk cId="4077727100" sldId="258"/>
            <ac:spMk id="20" creationId="{9BA9C024-C696-1654-504D-56E58115BDC2}"/>
          </ac:spMkLst>
        </pc:spChg>
        <pc:picChg chg="add mod modCrop">
          <ac:chgData name="Satyendra Namdeo" userId="ade0b0ad6c8afba3" providerId="LiveId" clId="{0D0C39A3-60C7-497B-ACED-4080A36325CB}" dt="2025-04-30T06:58:31.980" v="64" actId="14861"/>
          <ac:picMkLst>
            <pc:docMk/>
            <pc:sldMk cId="4077727100" sldId="258"/>
            <ac:picMk id="6" creationId="{BD2B16DA-A5F5-356D-ECBE-990B833551D7}"/>
          </ac:picMkLst>
        </pc:picChg>
        <pc:picChg chg="add mod">
          <ac:chgData name="Satyendra Namdeo" userId="ade0b0ad6c8afba3" providerId="LiveId" clId="{0D0C39A3-60C7-497B-ACED-4080A36325CB}" dt="2025-04-30T07:03:08.154" v="69" actId="14861"/>
          <ac:picMkLst>
            <pc:docMk/>
            <pc:sldMk cId="4077727100" sldId="258"/>
            <ac:picMk id="8" creationId="{999E150A-8D07-18AE-AF95-E1DC998F7B82}"/>
          </ac:picMkLst>
        </pc:picChg>
      </pc:sldChg>
      <pc:sldChg chg="new del">
        <pc:chgData name="Satyendra Namdeo" userId="ade0b0ad6c8afba3" providerId="LiveId" clId="{0D0C39A3-60C7-497B-ACED-4080A36325CB}" dt="2025-05-06T10:53:18.980" v="3841" actId="2696"/>
        <pc:sldMkLst>
          <pc:docMk/>
          <pc:sldMk cId="3200731748" sldId="259"/>
        </pc:sldMkLst>
      </pc:sldChg>
      <pc:sldChg chg="addSp delSp modSp add mod">
        <pc:chgData name="Satyendra Namdeo" userId="ade0b0ad6c8afba3" providerId="LiveId" clId="{0D0C39A3-60C7-497B-ACED-4080A36325CB}" dt="2025-04-30T07:37:24.303" v="735" actId="207"/>
        <pc:sldMkLst>
          <pc:docMk/>
          <pc:sldMk cId="2566154985" sldId="260"/>
        </pc:sldMkLst>
        <pc:spChg chg="mod ord">
          <ac:chgData name="Satyendra Namdeo" userId="ade0b0ad6c8afba3" providerId="LiveId" clId="{0D0C39A3-60C7-497B-ACED-4080A36325CB}" dt="2025-04-30T07:20:31.962" v="147" actId="166"/>
          <ac:spMkLst>
            <pc:docMk/>
            <pc:sldMk cId="2566154985" sldId="260"/>
            <ac:spMk id="2" creationId="{E390E230-EA60-67F2-4F0D-78B1D24AE78A}"/>
          </ac:spMkLst>
        </pc:spChg>
        <pc:spChg chg="mod">
          <ac:chgData name="Satyendra Namdeo" userId="ade0b0ad6c8afba3" providerId="LiveId" clId="{0D0C39A3-60C7-497B-ACED-4080A36325CB}" dt="2025-04-30T07:37:24.303" v="735" actId="207"/>
          <ac:spMkLst>
            <pc:docMk/>
            <pc:sldMk cId="2566154985" sldId="260"/>
            <ac:spMk id="20" creationId="{0D75D483-E74C-7E47-B78C-3C88E7B1C8DC}"/>
          </ac:spMkLst>
        </pc:spChg>
        <pc:picChg chg="add mod">
          <ac:chgData name="Satyendra Namdeo" userId="ade0b0ad6c8afba3" providerId="LiveId" clId="{0D0C39A3-60C7-497B-ACED-4080A36325CB}" dt="2025-04-30T07:36:14.838" v="469" actId="1076"/>
          <ac:picMkLst>
            <pc:docMk/>
            <pc:sldMk cId="2566154985" sldId="260"/>
            <ac:picMk id="5" creationId="{59ED3915-82DF-0F26-4E76-040B28627A76}"/>
          </ac:picMkLst>
        </pc:picChg>
        <pc:picChg chg="add mod ord">
          <ac:chgData name="Satyendra Namdeo" userId="ade0b0ad6c8afba3" providerId="LiveId" clId="{0D0C39A3-60C7-497B-ACED-4080A36325CB}" dt="2025-04-30T07:36:17.646" v="470" actId="1076"/>
          <ac:picMkLst>
            <pc:docMk/>
            <pc:sldMk cId="2566154985" sldId="260"/>
            <ac:picMk id="9" creationId="{7EEA316F-D9B7-DE6C-158E-54D38A58EA16}"/>
          </ac:picMkLst>
        </pc:picChg>
        <pc:picChg chg="add mod ord">
          <ac:chgData name="Satyendra Namdeo" userId="ade0b0ad6c8afba3" providerId="LiveId" clId="{0D0C39A3-60C7-497B-ACED-4080A36325CB}" dt="2025-04-30T07:36:08.406" v="468" actId="1076"/>
          <ac:picMkLst>
            <pc:docMk/>
            <pc:sldMk cId="2566154985" sldId="260"/>
            <ac:picMk id="11" creationId="{A34B2763-9F6A-93EC-1C63-A3DFF1939FAE}"/>
          </ac:picMkLst>
        </pc:picChg>
        <pc:picChg chg="add mod ord">
          <ac:chgData name="Satyendra Namdeo" userId="ade0b0ad6c8afba3" providerId="LiveId" clId="{0D0C39A3-60C7-497B-ACED-4080A36325CB}" dt="2025-04-30T07:36:25.006" v="472" actId="1076"/>
          <ac:picMkLst>
            <pc:docMk/>
            <pc:sldMk cId="2566154985" sldId="260"/>
            <ac:picMk id="13" creationId="{AB6F07C3-CE0A-4AD0-AEE5-84B14B6E515F}"/>
          </ac:picMkLst>
        </pc:picChg>
        <pc:picChg chg="add mod ord">
          <ac:chgData name="Satyendra Namdeo" userId="ade0b0ad6c8afba3" providerId="LiveId" clId="{0D0C39A3-60C7-497B-ACED-4080A36325CB}" dt="2025-04-30T07:35:30.831" v="463" actId="1076"/>
          <ac:picMkLst>
            <pc:docMk/>
            <pc:sldMk cId="2566154985" sldId="260"/>
            <ac:picMk id="16" creationId="{650D6D47-F418-EF94-8CB8-4E94554F6871}"/>
          </ac:picMkLst>
        </pc:picChg>
        <pc:picChg chg="add mod">
          <ac:chgData name="Satyendra Namdeo" userId="ade0b0ad6c8afba3" providerId="LiveId" clId="{0D0C39A3-60C7-497B-ACED-4080A36325CB}" dt="2025-04-30T07:35:34.238" v="464" actId="1076"/>
          <ac:picMkLst>
            <pc:docMk/>
            <pc:sldMk cId="2566154985" sldId="260"/>
            <ac:picMk id="18" creationId="{D616E276-D86F-0151-690D-2D3A9AE69B51}"/>
          </ac:picMkLst>
        </pc:picChg>
        <pc:picChg chg="add mod ord">
          <ac:chgData name="Satyendra Namdeo" userId="ade0b0ad6c8afba3" providerId="LiveId" clId="{0D0C39A3-60C7-497B-ACED-4080A36325CB}" dt="2025-04-30T07:36:22.670" v="471" actId="1076"/>
          <ac:picMkLst>
            <pc:docMk/>
            <pc:sldMk cId="2566154985" sldId="260"/>
            <ac:picMk id="21" creationId="{825BD69F-A231-B718-9C2C-F2270323FCB1}"/>
          </ac:picMkLst>
        </pc:picChg>
        <pc:picChg chg="add mod ord">
          <ac:chgData name="Satyendra Namdeo" userId="ade0b0ad6c8afba3" providerId="LiveId" clId="{0D0C39A3-60C7-497B-ACED-4080A36325CB}" dt="2025-04-30T07:32:31.575" v="223" actId="1076"/>
          <ac:picMkLst>
            <pc:docMk/>
            <pc:sldMk cId="2566154985" sldId="260"/>
            <ac:picMk id="23" creationId="{2A6EFFBC-3916-2258-AD48-649E0A0E97A8}"/>
          </ac:picMkLst>
        </pc:picChg>
        <pc:picChg chg="add mod">
          <ac:chgData name="Satyendra Namdeo" userId="ade0b0ad6c8afba3" providerId="LiveId" clId="{0D0C39A3-60C7-497B-ACED-4080A36325CB}" dt="2025-04-30T07:32:26.903" v="222" actId="1076"/>
          <ac:picMkLst>
            <pc:docMk/>
            <pc:sldMk cId="2566154985" sldId="260"/>
            <ac:picMk id="25" creationId="{6F9F88FE-EDA8-7531-3AEA-564A673F25CF}"/>
          </ac:picMkLst>
        </pc:picChg>
        <pc:picChg chg="add mod ord">
          <ac:chgData name="Satyendra Namdeo" userId="ade0b0ad6c8afba3" providerId="LiveId" clId="{0D0C39A3-60C7-497B-ACED-4080A36325CB}" dt="2025-04-30T07:34:31.504" v="239" actId="171"/>
          <ac:picMkLst>
            <pc:docMk/>
            <pc:sldMk cId="2566154985" sldId="260"/>
            <ac:picMk id="27" creationId="{EE0AAA6E-AD6D-FDD7-370A-17C721B498B1}"/>
          </ac:picMkLst>
        </pc:picChg>
      </pc:sldChg>
      <pc:sldChg chg="addSp delSp modSp add mod">
        <pc:chgData name="Satyendra Namdeo" userId="ade0b0ad6c8afba3" providerId="LiveId" clId="{0D0C39A3-60C7-497B-ACED-4080A36325CB}" dt="2025-04-30T08:11:05.617" v="1439" actId="171"/>
        <pc:sldMkLst>
          <pc:docMk/>
          <pc:sldMk cId="2271822072" sldId="261"/>
        </pc:sldMkLst>
        <pc:spChg chg="mod">
          <ac:chgData name="Satyendra Namdeo" userId="ade0b0ad6c8afba3" providerId="LiveId" clId="{0D0C39A3-60C7-497B-ACED-4080A36325CB}" dt="2025-04-30T07:39:21.215" v="765" actId="20577"/>
          <ac:spMkLst>
            <pc:docMk/>
            <pc:sldMk cId="2271822072" sldId="261"/>
            <ac:spMk id="2" creationId="{F6B74FD0-D5F5-67FC-4970-37A901270EFB}"/>
          </ac:spMkLst>
        </pc:spChg>
        <pc:spChg chg="mod">
          <ac:chgData name="Satyendra Namdeo" userId="ade0b0ad6c8afba3" providerId="LiveId" clId="{0D0C39A3-60C7-497B-ACED-4080A36325CB}" dt="2025-04-30T08:06:40.668" v="1435" actId="207"/>
          <ac:spMkLst>
            <pc:docMk/>
            <pc:sldMk cId="2271822072" sldId="261"/>
            <ac:spMk id="20" creationId="{77CDAB85-F21F-1B2B-16F5-0CB9E1C7982E}"/>
          </ac:spMkLst>
        </pc:spChg>
        <pc:picChg chg="add mod ord">
          <ac:chgData name="Satyendra Namdeo" userId="ade0b0ad6c8afba3" providerId="LiveId" clId="{0D0C39A3-60C7-497B-ACED-4080A36325CB}" dt="2025-04-30T08:05:24.292" v="1242" actId="171"/>
          <ac:picMkLst>
            <pc:docMk/>
            <pc:sldMk cId="2271822072" sldId="261"/>
            <ac:picMk id="4" creationId="{6097A356-A1C8-5EBC-F123-184F0DB4F9AB}"/>
          </ac:picMkLst>
        </pc:picChg>
        <pc:picChg chg="add mod ord">
          <ac:chgData name="Satyendra Namdeo" userId="ade0b0ad6c8afba3" providerId="LiveId" clId="{0D0C39A3-60C7-497B-ACED-4080A36325CB}" dt="2025-04-30T08:11:05.617" v="1439" actId="171"/>
          <ac:picMkLst>
            <pc:docMk/>
            <pc:sldMk cId="2271822072" sldId="261"/>
            <ac:picMk id="7" creationId="{505FA7CD-A1D7-70A1-A7ED-FF2E7960C8FA}"/>
          </ac:picMkLst>
        </pc:picChg>
      </pc:sldChg>
      <pc:sldChg chg="addSp delSp modSp add mod">
        <pc:chgData name="Satyendra Namdeo" userId="ade0b0ad6c8afba3" providerId="LiveId" clId="{0D0C39A3-60C7-497B-ACED-4080A36325CB}" dt="2025-04-30T10:43:50.859" v="2770" actId="207"/>
        <pc:sldMkLst>
          <pc:docMk/>
          <pc:sldMk cId="4042070988" sldId="262"/>
        </pc:sldMkLst>
        <pc:spChg chg="mod">
          <ac:chgData name="Satyendra Namdeo" userId="ade0b0ad6c8afba3" providerId="LiveId" clId="{0D0C39A3-60C7-497B-ACED-4080A36325CB}" dt="2025-04-30T08:14:31.947" v="1488" actId="20577"/>
          <ac:spMkLst>
            <pc:docMk/>
            <pc:sldMk cId="4042070988" sldId="262"/>
            <ac:spMk id="2" creationId="{D5596F2D-24C9-17C2-1AC3-A846478FC271}"/>
          </ac:spMkLst>
        </pc:spChg>
        <pc:spChg chg="add del mod">
          <ac:chgData name="Satyendra Namdeo" userId="ade0b0ad6c8afba3" providerId="LiveId" clId="{0D0C39A3-60C7-497B-ACED-4080A36325CB}" dt="2025-04-30T10:43:50.859" v="2770" actId="207"/>
          <ac:spMkLst>
            <pc:docMk/>
            <pc:sldMk cId="4042070988" sldId="262"/>
            <ac:spMk id="20" creationId="{CCA72885-09E9-2B5F-612D-3ADDD035DC5F}"/>
          </ac:spMkLst>
        </pc:spChg>
        <pc:picChg chg="add mod ord modCrop">
          <ac:chgData name="Satyendra Namdeo" userId="ade0b0ad6c8afba3" providerId="LiveId" clId="{0D0C39A3-60C7-497B-ACED-4080A36325CB}" dt="2025-04-30T10:36:44.854" v="1952" actId="1076"/>
          <ac:picMkLst>
            <pc:docMk/>
            <pc:sldMk cId="4042070988" sldId="262"/>
            <ac:picMk id="33" creationId="{D7278E16-8087-0E86-7E02-FF9259EBF665}"/>
          </ac:picMkLst>
        </pc:picChg>
        <pc:picChg chg="add mod ord modCrop">
          <ac:chgData name="Satyendra Namdeo" userId="ade0b0ad6c8afba3" providerId="LiveId" clId="{0D0C39A3-60C7-497B-ACED-4080A36325CB}" dt="2025-04-30T10:36:23.614" v="1948" actId="14100"/>
          <ac:picMkLst>
            <pc:docMk/>
            <pc:sldMk cId="4042070988" sldId="262"/>
            <ac:picMk id="35" creationId="{71017CBB-7281-87B2-A7BB-E3E891A79FA9}"/>
          </ac:picMkLst>
        </pc:picChg>
        <pc:picChg chg="add mod ord">
          <ac:chgData name="Satyendra Namdeo" userId="ade0b0ad6c8afba3" providerId="LiveId" clId="{0D0C39A3-60C7-497B-ACED-4080A36325CB}" dt="2025-04-30T10:40:19.800" v="1960" actId="171"/>
          <ac:picMkLst>
            <pc:docMk/>
            <pc:sldMk cId="4042070988" sldId="262"/>
            <ac:picMk id="37" creationId="{68B34949-A44C-9F10-8BEC-9C39536CBB51}"/>
          </ac:picMkLst>
        </pc:picChg>
      </pc:sldChg>
      <pc:sldChg chg="addSp delSp modSp add mod">
        <pc:chgData name="Satyendra Namdeo" userId="ade0b0ad6c8afba3" providerId="LiveId" clId="{0D0C39A3-60C7-497B-ACED-4080A36325CB}" dt="2025-04-30T13:51:45.093" v="3827" actId="21"/>
        <pc:sldMkLst>
          <pc:docMk/>
          <pc:sldMk cId="794360592" sldId="263"/>
        </pc:sldMkLst>
        <pc:spChg chg="mod">
          <ac:chgData name="Satyendra Namdeo" userId="ade0b0ad6c8afba3" providerId="LiveId" clId="{0D0C39A3-60C7-497B-ACED-4080A36325CB}" dt="2025-04-30T10:46:47.977" v="2806" actId="20577"/>
          <ac:spMkLst>
            <pc:docMk/>
            <pc:sldMk cId="794360592" sldId="263"/>
            <ac:spMk id="2" creationId="{99DD0F30-D35C-A989-4107-01447A955282}"/>
          </ac:spMkLst>
        </pc:spChg>
        <pc:spChg chg="mod">
          <ac:chgData name="Satyendra Namdeo" userId="ade0b0ad6c8afba3" providerId="LiveId" clId="{0D0C39A3-60C7-497B-ACED-4080A36325CB}" dt="2025-04-30T11:05:43.564" v="3320" actId="20577"/>
          <ac:spMkLst>
            <pc:docMk/>
            <pc:sldMk cId="794360592" sldId="263"/>
            <ac:spMk id="20" creationId="{E32811BB-D80C-439A-D5DD-0AFA37F6CA38}"/>
          </ac:spMkLst>
        </pc:spChg>
        <pc:picChg chg="add mod ord">
          <ac:chgData name="Satyendra Namdeo" userId="ade0b0ad6c8afba3" providerId="LiveId" clId="{0D0C39A3-60C7-497B-ACED-4080A36325CB}" dt="2025-04-30T11:02:30.787" v="3303" actId="171"/>
          <ac:picMkLst>
            <pc:docMk/>
            <pc:sldMk cId="794360592" sldId="263"/>
            <ac:picMk id="4" creationId="{D045C356-82DF-FD4B-A3CF-A400A8E47D69}"/>
          </ac:picMkLst>
        </pc:picChg>
      </pc:sldChg>
      <pc:sldChg chg="addSp delSp modSp add mod">
        <pc:chgData name="Satyendra Namdeo" userId="ade0b0ad6c8afba3" providerId="LiveId" clId="{0D0C39A3-60C7-497B-ACED-4080A36325CB}" dt="2025-04-30T11:45:56.968" v="3504" actId="12612"/>
        <pc:sldMkLst>
          <pc:docMk/>
          <pc:sldMk cId="1267482071" sldId="264"/>
        </pc:sldMkLst>
        <pc:spChg chg="mod">
          <ac:chgData name="Satyendra Namdeo" userId="ade0b0ad6c8afba3" providerId="LiveId" clId="{0D0C39A3-60C7-497B-ACED-4080A36325CB}" dt="2025-04-30T11:07:32.664" v="3350" actId="20577"/>
          <ac:spMkLst>
            <pc:docMk/>
            <pc:sldMk cId="1267482071" sldId="264"/>
            <ac:spMk id="2" creationId="{EC64FCB8-F108-66AE-7D11-13AFB76CF30C}"/>
          </ac:spMkLst>
        </pc:spChg>
        <pc:graphicFrameChg chg="add mod modGraphic">
          <ac:chgData name="Satyendra Namdeo" userId="ade0b0ad6c8afba3" providerId="LiveId" clId="{0D0C39A3-60C7-497B-ACED-4080A36325CB}" dt="2025-04-30T11:45:56.968" v="3504" actId="12612"/>
          <ac:graphicFrameMkLst>
            <pc:docMk/>
            <pc:sldMk cId="1267482071" sldId="264"/>
            <ac:graphicFrameMk id="6" creationId="{50DC6F2C-6339-CB08-8360-B8DAFC4F828E}"/>
          </ac:graphicFrameMkLst>
        </pc:graphicFrameChg>
      </pc:sldChg>
      <pc:sldChg chg="addSp delSp modSp add mod">
        <pc:chgData name="Satyendra Namdeo" userId="ade0b0ad6c8afba3" providerId="LiveId" clId="{0D0C39A3-60C7-497B-ACED-4080A36325CB}" dt="2025-04-30T12:56:17.300" v="3639" actId="1076"/>
        <pc:sldMkLst>
          <pc:docMk/>
          <pc:sldMk cId="3667345219" sldId="265"/>
        </pc:sldMkLst>
        <pc:spChg chg="mod">
          <ac:chgData name="Satyendra Namdeo" userId="ade0b0ad6c8afba3" providerId="LiveId" clId="{0D0C39A3-60C7-497B-ACED-4080A36325CB}" dt="2025-04-30T11:50:24.477" v="3575" actId="20577"/>
          <ac:spMkLst>
            <pc:docMk/>
            <pc:sldMk cId="3667345219" sldId="265"/>
            <ac:spMk id="2" creationId="{B4325E21-CFD4-5BEE-567B-84D046C46117}"/>
          </ac:spMkLst>
        </pc:spChg>
        <pc:picChg chg="add mod">
          <ac:chgData name="Satyendra Namdeo" userId="ade0b0ad6c8afba3" providerId="LiveId" clId="{0D0C39A3-60C7-497B-ACED-4080A36325CB}" dt="2025-04-30T12:54:30.140" v="3608" actId="14100"/>
          <ac:picMkLst>
            <pc:docMk/>
            <pc:sldMk cId="3667345219" sldId="265"/>
            <ac:picMk id="12" creationId="{881B218F-8EB5-746C-6A28-06F1858A019D}"/>
          </ac:picMkLst>
        </pc:picChg>
        <pc:picChg chg="add mod">
          <ac:chgData name="Satyendra Namdeo" userId="ade0b0ad6c8afba3" providerId="LiveId" clId="{0D0C39A3-60C7-497B-ACED-4080A36325CB}" dt="2025-04-30T12:55:42.396" v="3627" actId="1076"/>
          <ac:picMkLst>
            <pc:docMk/>
            <pc:sldMk cId="3667345219" sldId="265"/>
            <ac:picMk id="14" creationId="{0DC2E15A-938C-79EE-7534-56A88457CADE}"/>
          </ac:picMkLst>
        </pc:picChg>
        <pc:picChg chg="add mod">
          <ac:chgData name="Satyendra Namdeo" userId="ade0b0ad6c8afba3" providerId="LiveId" clId="{0D0C39A3-60C7-497B-ACED-4080A36325CB}" dt="2025-04-30T12:56:17.300" v="3639" actId="1076"/>
          <ac:picMkLst>
            <pc:docMk/>
            <pc:sldMk cId="3667345219" sldId="265"/>
            <ac:picMk id="17" creationId="{255E0F7E-C015-1F96-68C0-6CC301D2F6C0}"/>
          </ac:picMkLst>
        </pc:picChg>
        <pc:picChg chg="add mod">
          <ac:chgData name="Satyendra Namdeo" userId="ade0b0ad6c8afba3" providerId="LiveId" clId="{0D0C39A3-60C7-497B-ACED-4080A36325CB}" dt="2025-04-30T12:55:44.372" v="3628" actId="1076"/>
          <ac:picMkLst>
            <pc:docMk/>
            <pc:sldMk cId="3667345219" sldId="265"/>
            <ac:picMk id="19" creationId="{4AD1BDD1-3444-FC3F-F0C7-7BE281835655}"/>
          </ac:picMkLst>
        </pc:picChg>
        <pc:picChg chg="add mod">
          <ac:chgData name="Satyendra Namdeo" userId="ade0b0ad6c8afba3" providerId="LiveId" clId="{0D0C39A3-60C7-497B-ACED-4080A36325CB}" dt="2025-04-30T12:56:16.116" v="3638" actId="1076"/>
          <ac:picMkLst>
            <pc:docMk/>
            <pc:sldMk cId="3667345219" sldId="265"/>
            <ac:picMk id="21" creationId="{FF001753-ABF1-0A39-25E7-D2AD166AB776}"/>
          </ac:picMkLst>
        </pc:picChg>
      </pc:sldChg>
      <pc:sldChg chg="addSp delSp modSp add mod">
        <pc:chgData name="Satyendra Namdeo" userId="ade0b0ad6c8afba3" providerId="LiveId" clId="{0D0C39A3-60C7-497B-ACED-4080A36325CB}" dt="2025-04-30T13:02:36.645" v="3690" actId="14100"/>
        <pc:sldMkLst>
          <pc:docMk/>
          <pc:sldMk cId="3081278051" sldId="266"/>
        </pc:sldMkLst>
        <pc:picChg chg="add mod">
          <ac:chgData name="Satyendra Namdeo" userId="ade0b0ad6c8afba3" providerId="LiveId" clId="{0D0C39A3-60C7-497B-ACED-4080A36325CB}" dt="2025-04-30T13:02:36.645" v="3690" actId="14100"/>
          <ac:picMkLst>
            <pc:docMk/>
            <pc:sldMk cId="3081278051" sldId="266"/>
            <ac:picMk id="18" creationId="{64EF6443-5A54-1880-33E7-C63BBD830ED5}"/>
          </ac:picMkLst>
        </pc:picChg>
      </pc:sldChg>
      <pc:sldChg chg="addSp delSp modSp add mod">
        <pc:chgData name="Satyendra Namdeo" userId="ade0b0ad6c8afba3" providerId="LiveId" clId="{0D0C39A3-60C7-497B-ACED-4080A36325CB}" dt="2025-04-30T13:52:11.986" v="3836" actId="14100"/>
        <pc:sldMkLst>
          <pc:docMk/>
          <pc:sldMk cId="3562059721" sldId="267"/>
        </pc:sldMkLst>
        <pc:spChg chg="mod">
          <ac:chgData name="Satyendra Namdeo" userId="ade0b0ad6c8afba3" providerId="LiveId" clId="{0D0C39A3-60C7-497B-ACED-4080A36325CB}" dt="2025-04-30T13:07:16.490" v="3734" actId="20577"/>
          <ac:spMkLst>
            <pc:docMk/>
            <pc:sldMk cId="3562059721" sldId="267"/>
            <ac:spMk id="2" creationId="{57D541E7-8CD2-EEAC-8320-41EFE97E833B}"/>
          </ac:spMkLst>
        </pc:spChg>
        <pc:picChg chg="add mod ord">
          <ac:chgData name="Satyendra Namdeo" userId="ade0b0ad6c8afba3" providerId="LiveId" clId="{0D0C39A3-60C7-497B-ACED-4080A36325CB}" dt="2025-04-30T13:52:11.986" v="3836" actId="14100"/>
          <ac:picMkLst>
            <pc:docMk/>
            <pc:sldMk cId="3562059721" sldId="267"/>
            <ac:picMk id="6" creationId="{6D108DCC-71F4-B0CC-B755-4A59B4C6BBA0}"/>
          </ac:picMkLst>
        </pc:picChg>
      </pc:sldChg>
      <pc:sldChg chg="addSp delSp modSp add mod ord">
        <pc:chgData name="Satyendra Namdeo" userId="ade0b0ad6c8afba3" providerId="LiveId" clId="{0D0C39A3-60C7-497B-ACED-4080A36325CB}" dt="2025-04-30T13:31:41.986" v="3821"/>
        <pc:sldMkLst>
          <pc:docMk/>
          <pc:sldMk cId="1291388215" sldId="268"/>
        </pc:sldMkLst>
        <pc:spChg chg="mod">
          <ac:chgData name="Satyendra Namdeo" userId="ade0b0ad6c8afba3" providerId="LiveId" clId="{0D0C39A3-60C7-497B-ACED-4080A36325CB}" dt="2025-04-30T13:27:05.102" v="3798" actId="20577"/>
          <ac:spMkLst>
            <pc:docMk/>
            <pc:sldMk cId="1291388215" sldId="268"/>
            <ac:spMk id="2" creationId="{97BE722E-1D1C-1D99-7FF1-C15AE23D0D2A}"/>
          </ac:spMkLst>
        </pc:spChg>
        <pc:spChg chg="mod">
          <ac:chgData name="Satyendra Namdeo" userId="ade0b0ad6c8afba3" providerId="LiveId" clId="{0D0C39A3-60C7-497B-ACED-4080A36325CB}" dt="2025-04-30T13:28:03.412" v="3812" actId="1076"/>
          <ac:spMkLst>
            <pc:docMk/>
            <pc:sldMk cId="1291388215" sldId="268"/>
            <ac:spMk id="3" creationId="{1A05A586-3F41-7867-6B8B-892DF31E7400}"/>
          </ac:spMkLst>
        </pc:spChg>
        <pc:picChg chg="add mod ord">
          <ac:chgData name="Satyendra Namdeo" userId="ade0b0ad6c8afba3" providerId="LiveId" clId="{0D0C39A3-60C7-497B-ACED-4080A36325CB}" dt="2025-04-30T13:31:03.957" v="3818" actId="14100"/>
          <ac:picMkLst>
            <pc:docMk/>
            <pc:sldMk cId="1291388215" sldId="268"/>
            <ac:picMk id="6" creationId="{88619C45-E013-851C-99C2-8D9094EE8072}"/>
          </ac:picMkLst>
        </pc:picChg>
      </pc:sldChg>
      <pc:sldChg chg="addSp delSp modSp add mod">
        <pc:chgData name="Satyendra Namdeo" userId="ade0b0ad6c8afba3" providerId="LiveId" clId="{0D0C39A3-60C7-497B-ACED-4080A36325CB}" dt="2025-05-06T11:37:49.331" v="3875" actId="1076"/>
        <pc:sldMkLst>
          <pc:docMk/>
          <pc:sldMk cId="3439458458" sldId="269"/>
        </pc:sldMkLst>
        <pc:picChg chg="add del mod">
          <ac:chgData name="Satyendra Namdeo" userId="ade0b0ad6c8afba3" providerId="LiveId" clId="{0D0C39A3-60C7-497B-ACED-4080A36325CB}" dt="2025-05-06T11:00:36.570" v="3856" actId="478"/>
          <ac:picMkLst>
            <pc:docMk/>
            <pc:sldMk cId="3439458458" sldId="269"/>
            <ac:picMk id="3" creationId="{68023C1D-F547-AB91-C250-9C55968C03C1}"/>
          </ac:picMkLst>
        </pc:picChg>
        <pc:picChg chg="add del mod">
          <ac:chgData name="Satyendra Namdeo" userId="ade0b0ad6c8afba3" providerId="LiveId" clId="{0D0C39A3-60C7-497B-ACED-4080A36325CB}" dt="2025-05-06T11:36:14.796" v="3866" actId="478"/>
          <ac:picMkLst>
            <pc:docMk/>
            <pc:sldMk cId="3439458458" sldId="269"/>
            <ac:picMk id="5" creationId="{70D08E02-BA1C-B518-7601-9061CE72DA75}"/>
          </ac:picMkLst>
        </pc:picChg>
        <pc:picChg chg="add mod">
          <ac:chgData name="Satyendra Namdeo" userId="ade0b0ad6c8afba3" providerId="LiveId" clId="{0D0C39A3-60C7-497B-ACED-4080A36325CB}" dt="2025-05-06T11:37:49.331" v="3875" actId="1076"/>
          <ac:picMkLst>
            <pc:docMk/>
            <pc:sldMk cId="3439458458" sldId="269"/>
            <ac:picMk id="7" creationId="{2E40E465-3D24-C0A5-846C-59F0648F02C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3CF19A-DB5A-4521-A5D1-1766896D0F5B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017345-40F9-453E-89EC-3864A0B62FEC}">
      <dgm:prSet phldrT="[Text]"/>
      <dgm:spPr/>
      <dgm:t>
        <a:bodyPr/>
        <a:lstStyle/>
        <a:p>
          <a:r>
            <a:rPr lang="en-IN" dirty="0"/>
            <a:t>User UI</a:t>
          </a:r>
          <a:endParaRPr lang="en-US" dirty="0"/>
        </a:p>
      </dgm:t>
    </dgm:pt>
    <dgm:pt modelId="{C461BECF-60FC-4DFC-A4E6-D78CD7214C49}" type="parTrans" cxnId="{A098A31E-B675-48B1-84BA-E4486D143495}">
      <dgm:prSet/>
      <dgm:spPr/>
      <dgm:t>
        <a:bodyPr/>
        <a:lstStyle/>
        <a:p>
          <a:endParaRPr lang="en-US"/>
        </a:p>
      </dgm:t>
    </dgm:pt>
    <dgm:pt modelId="{2D7F6206-9D50-4641-81AE-B7632A40349C}" type="sibTrans" cxnId="{A098A31E-B675-48B1-84BA-E4486D14349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en-US"/>
        </a:p>
      </dgm:t>
    </dgm:pt>
    <dgm:pt modelId="{75AD3CF4-D2FF-4182-9777-D8955612DDA3}">
      <dgm:prSet phldrT="[Text]"/>
      <dgm:spPr/>
      <dgm:t>
        <a:bodyPr/>
        <a:lstStyle/>
        <a:p>
          <a:r>
            <a:rPr lang="en-IN" dirty="0"/>
            <a:t>Frontend(HTML/JS)</a:t>
          </a:r>
          <a:endParaRPr lang="en-US" dirty="0"/>
        </a:p>
      </dgm:t>
    </dgm:pt>
    <dgm:pt modelId="{9B30EC27-D497-4BC6-9D6E-8D84B033092B}" type="parTrans" cxnId="{CC78C1E5-0A12-4B45-BCAE-9F1ACC5E7331}">
      <dgm:prSet/>
      <dgm:spPr/>
      <dgm:t>
        <a:bodyPr/>
        <a:lstStyle/>
        <a:p>
          <a:endParaRPr lang="en-US"/>
        </a:p>
      </dgm:t>
    </dgm:pt>
    <dgm:pt modelId="{70A8B0AC-A216-484B-9AD4-DF202AFE5AE6}" type="sibTrans" cxnId="{CC78C1E5-0A12-4B45-BCAE-9F1ACC5E7331}">
      <dgm:prSet/>
      <dgm:spPr/>
      <dgm:t>
        <a:bodyPr/>
        <a:lstStyle/>
        <a:p>
          <a:endParaRPr lang="en-US"/>
        </a:p>
      </dgm:t>
    </dgm:pt>
    <dgm:pt modelId="{7494AA2B-41C4-4247-AE78-AF7AB752BEEF}">
      <dgm:prSet phldrT="[Text]"/>
      <dgm:spPr/>
      <dgm:t>
        <a:bodyPr/>
        <a:lstStyle/>
        <a:p>
          <a:r>
            <a:rPr lang="en-IN" dirty="0"/>
            <a:t>Flask Backend</a:t>
          </a:r>
          <a:endParaRPr lang="en-US" dirty="0"/>
        </a:p>
      </dgm:t>
    </dgm:pt>
    <dgm:pt modelId="{E5599097-D98E-48D4-B78F-EFD90A3E3DC9}" type="parTrans" cxnId="{356DE5C7-184D-4F37-9623-507C5CE3A99C}">
      <dgm:prSet/>
      <dgm:spPr/>
      <dgm:t>
        <a:bodyPr/>
        <a:lstStyle/>
        <a:p>
          <a:endParaRPr lang="en-US"/>
        </a:p>
      </dgm:t>
    </dgm:pt>
    <dgm:pt modelId="{597013BD-D97E-4FFC-BD7F-7593EB2DB486}" type="sibTrans" cxnId="{356DE5C7-184D-4F37-9623-507C5CE3A99C}">
      <dgm:prSet/>
      <dgm:spPr/>
      <dgm:t>
        <a:bodyPr/>
        <a:lstStyle/>
        <a:p>
          <a:endParaRPr lang="en-US"/>
        </a:p>
      </dgm:t>
    </dgm:pt>
    <dgm:pt modelId="{F3260DBF-7211-4AE3-AA7B-5158A230CDAB}">
      <dgm:prSet phldrT="[Text]"/>
      <dgm:spPr/>
      <dgm:t>
        <a:bodyPr/>
        <a:lstStyle/>
        <a:p>
          <a:r>
            <a:rPr lang="en-IN" dirty="0"/>
            <a:t>ML Prediction</a:t>
          </a:r>
          <a:endParaRPr lang="en-US" dirty="0"/>
        </a:p>
      </dgm:t>
    </dgm:pt>
    <dgm:pt modelId="{DEB5AB2B-AD49-4794-8B00-8865074CAE43}" type="parTrans" cxnId="{3EFDD338-D7DE-4603-A4B2-8F15F48E624C}">
      <dgm:prSet/>
      <dgm:spPr/>
      <dgm:t>
        <a:bodyPr/>
        <a:lstStyle/>
        <a:p>
          <a:endParaRPr lang="en-US"/>
        </a:p>
      </dgm:t>
    </dgm:pt>
    <dgm:pt modelId="{96610029-08D6-4CDB-8CFB-FBFC4122D988}" type="sibTrans" cxnId="{3EFDD338-D7DE-4603-A4B2-8F15F48E624C}">
      <dgm:prSet/>
      <dgm:spPr/>
      <dgm:t>
        <a:bodyPr/>
        <a:lstStyle/>
        <a:p>
          <a:endParaRPr lang="en-US"/>
        </a:p>
      </dgm:t>
    </dgm:pt>
    <dgm:pt modelId="{C4F51B63-0D28-4E3A-B06F-829B736A1A2B}">
      <dgm:prSet phldrT="[Text]"/>
      <dgm:spPr/>
      <dgm:t>
        <a:bodyPr/>
        <a:lstStyle/>
        <a:p>
          <a:r>
            <a:rPr lang="en-IN" dirty="0"/>
            <a:t>Output</a:t>
          </a:r>
          <a:endParaRPr lang="en-US" dirty="0"/>
        </a:p>
      </dgm:t>
    </dgm:pt>
    <dgm:pt modelId="{2397C306-2C66-4144-B983-FC63E00056DA}" type="parTrans" cxnId="{B25C8D5F-414A-4C00-A659-524BC6E012CF}">
      <dgm:prSet/>
      <dgm:spPr/>
      <dgm:t>
        <a:bodyPr/>
        <a:lstStyle/>
        <a:p>
          <a:endParaRPr lang="en-US"/>
        </a:p>
      </dgm:t>
    </dgm:pt>
    <dgm:pt modelId="{BFF7FB71-F935-41D8-86A7-FEFF3BDD5FD4}" type="sibTrans" cxnId="{B25C8D5F-414A-4C00-A659-524BC6E012CF}">
      <dgm:prSet/>
      <dgm:spPr/>
      <dgm:t>
        <a:bodyPr/>
        <a:lstStyle/>
        <a:p>
          <a:endParaRPr lang="en-US"/>
        </a:p>
      </dgm:t>
    </dgm:pt>
    <dgm:pt modelId="{681C18FA-3E5A-43B8-86EA-75C4A68A694E}" type="pres">
      <dgm:prSet presAssocID="{BA3CF19A-DB5A-4521-A5D1-1766896D0F5B}" presName="Name0" presStyleCnt="0">
        <dgm:presLayoutVars>
          <dgm:dir/>
          <dgm:animLvl val="lvl"/>
          <dgm:resizeHandles val="exact"/>
        </dgm:presLayoutVars>
      </dgm:prSet>
      <dgm:spPr/>
    </dgm:pt>
    <dgm:pt modelId="{59C1391F-C174-4777-B525-39A6A2F7771B}" type="pres">
      <dgm:prSet presAssocID="{BA3CF19A-DB5A-4521-A5D1-1766896D0F5B}" presName="tSp" presStyleCnt="0"/>
      <dgm:spPr/>
    </dgm:pt>
    <dgm:pt modelId="{D5DF0E6B-D263-430D-974B-B38B9A17666E}" type="pres">
      <dgm:prSet presAssocID="{BA3CF19A-DB5A-4521-A5D1-1766896D0F5B}" presName="bSp" presStyleCnt="0"/>
      <dgm:spPr/>
    </dgm:pt>
    <dgm:pt modelId="{3E8B3239-898E-4F97-8AF9-27D2EA0E68AE}" type="pres">
      <dgm:prSet presAssocID="{BA3CF19A-DB5A-4521-A5D1-1766896D0F5B}" presName="process" presStyleCnt="0"/>
      <dgm:spPr/>
    </dgm:pt>
    <dgm:pt modelId="{B4F852E6-9246-44B1-8640-F1CC9E9FFB4C}" type="pres">
      <dgm:prSet presAssocID="{52017345-40F9-453E-89EC-3864A0B62FEC}" presName="composite1" presStyleCnt="0"/>
      <dgm:spPr/>
    </dgm:pt>
    <dgm:pt modelId="{8F554337-3F76-496F-B89C-C6A8EEB50917}" type="pres">
      <dgm:prSet presAssocID="{52017345-40F9-453E-89EC-3864A0B62FEC}" presName="dummyNode1" presStyleLbl="node1" presStyleIdx="0" presStyleCnt="5"/>
      <dgm:spPr/>
    </dgm:pt>
    <dgm:pt modelId="{69276704-42BD-4B9E-9C3C-E3537322472C}" type="pres">
      <dgm:prSet presAssocID="{52017345-40F9-453E-89EC-3864A0B62FEC}" presName="childNode1" presStyleLbl="bgAcc1" presStyleIdx="0" presStyleCnt="5">
        <dgm:presLayoutVars>
          <dgm:bulletEnabled val="1"/>
        </dgm:presLayoutVars>
      </dgm:prSet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20D8BF8-FB15-414C-B3EE-EB2E5EA2F3B9}" type="pres">
      <dgm:prSet presAssocID="{52017345-40F9-453E-89EC-3864A0B62FEC}" presName="childNode1tx" presStyleLbl="bgAcc1" presStyleIdx="0" presStyleCnt="5">
        <dgm:presLayoutVars>
          <dgm:bulletEnabled val="1"/>
        </dgm:presLayoutVars>
      </dgm:prSet>
      <dgm:spPr/>
    </dgm:pt>
    <dgm:pt modelId="{751BE7FA-B116-486F-9461-B5E442942619}" type="pres">
      <dgm:prSet presAssocID="{52017345-40F9-453E-89EC-3864A0B62FEC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87708A57-997D-4D32-A334-320841474EA6}" type="pres">
      <dgm:prSet presAssocID="{52017345-40F9-453E-89EC-3864A0B62FEC}" presName="connSite1" presStyleCnt="0"/>
      <dgm:spPr/>
    </dgm:pt>
    <dgm:pt modelId="{50F4B190-AEAB-47D0-BB29-BA05DD966572}" type="pres">
      <dgm:prSet presAssocID="{2D7F6206-9D50-4641-81AE-B7632A40349C}" presName="Name9" presStyleLbl="sibTrans2D1" presStyleIdx="0" presStyleCnt="4"/>
      <dgm:spPr/>
    </dgm:pt>
    <dgm:pt modelId="{B03A5041-50CA-4823-B9D8-1D8AB0F8F9CE}" type="pres">
      <dgm:prSet presAssocID="{75AD3CF4-D2FF-4182-9777-D8955612DDA3}" presName="composite2" presStyleCnt="0"/>
      <dgm:spPr/>
    </dgm:pt>
    <dgm:pt modelId="{351A83C5-C470-48BD-B057-8420E46D83B1}" type="pres">
      <dgm:prSet presAssocID="{75AD3CF4-D2FF-4182-9777-D8955612DDA3}" presName="dummyNode2" presStyleLbl="node1" presStyleIdx="0" presStyleCnt="5"/>
      <dgm:spPr/>
    </dgm:pt>
    <dgm:pt modelId="{EE2EF60F-2AA5-47FF-AE8A-DD169C79B007}" type="pres">
      <dgm:prSet presAssocID="{75AD3CF4-D2FF-4182-9777-D8955612DDA3}" presName="childNode2" presStyleLbl="bgAcc1" presStyleIdx="1" presStyleCnt="5">
        <dgm:presLayoutVars>
          <dgm:bulletEnabled val="1"/>
        </dgm:presLayoutVars>
      </dgm:prSet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13A6B6-E902-4806-96A3-4FEA385A3790}" type="pres">
      <dgm:prSet presAssocID="{75AD3CF4-D2FF-4182-9777-D8955612DDA3}" presName="childNode2tx" presStyleLbl="bgAcc1" presStyleIdx="1" presStyleCnt="5">
        <dgm:presLayoutVars>
          <dgm:bulletEnabled val="1"/>
        </dgm:presLayoutVars>
      </dgm:prSet>
      <dgm:spPr/>
    </dgm:pt>
    <dgm:pt modelId="{5AD99C71-CE3D-4FAC-BC7E-0DCB09B0F749}" type="pres">
      <dgm:prSet presAssocID="{75AD3CF4-D2FF-4182-9777-D8955612DDA3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7FBA73FB-4681-4860-9B51-B993D6F0CB08}" type="pres">
      <dgm:prSet presAssocID="{75AD3CF4-D2FF-4182-9777-D8955612DDA3}" presName="connSite2" presStyleCnt="0"/>
      <dgm:spPr/>
    </dgm:pt>
    <dgm:pt modelId="{19B1718B-A266-482B-A40E-B1F97FEEC98D}" type="pres">
      <dgm:prSet presAssocID="{70A8B0AC-A216-484B-9AD4-DF202AFE5AE6}" presName="Name18" presStyleLbl="sibTrans2D1" presStyleIdx="1" presStyleCnt="4"/>
      <dgm:spPr/>
    </dgm:pt>
    <dgm:pt modelId="{EBB6B8DE-C2C2-4577-862F-E9B9A9A4833A}" type="pres">
      <dgm:prSet presAssocID="{7494AA2B-41C4-4247-AE78-AF7AB752BEEF}" presName="composite1" presStyleCnt="0"/>
      <dgm:spPr/>
    </dgm:pt>
    <dgm:pt modelId="{B2477AE8-002A-4969-AEB0-22CD4D4043E8}" type="pres">
      <dgm:prSet presAssocID="{7494AA2B-41C4-4247-AE78-AF7AB752BEEF}" presName="dummyNode1" presStyleLbl="node1" presStyleIdx="1" presStyleCnt="5"/>
      <dgm:spPr/>
    </dgm:pt>
    <dgm:pt modelId="{846DA7BB-1998-4440-B31D-453A35490F42}" type="pres">
      <dgm:prSet presAssocID="{7494AA2B-41C4-4247-AE78-AF7AB752BEEF}" presName="childNode1" presStyleLbl="bgAcc1" presStyleIdx="2" presStyleCnt="5">
        <dgm:presLayoutVars>
          <dgm:bulletEnabled val="1"/>
        </dgm:presLayoutVars>
      </dgm:prSet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61DF0C-5BCB-416E-A847-17CC6358706D}" type="pres">
      <dgm:prSet presAssocID="{7494AA2B-41C4-4247-AE78-AF7AB752BEEF}" presName="childNode1tx" presStyleLbl="bgAcc1" presStyleIdx="2" presStyleCnt="5">
        <dgm:presLayoutVars>
          <dgm:bulletEnabled val="1"/>
        </dgm:presLayoutVars>
      </dgm:prSet>
      <dgm:spPr/>
    </dgm:pt>
    <dgm:pt modelId="{67DEBE07-2D14-44B2-89D7-919033B8225D}" type="pres">
      <dgm:prSet presAssocID="{7494AA2B-41C4-4247-AE78-AF7AB752BEEF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EBDDB745-EC36-40CF-8EC5-32070DB05D87}" type="pres">
      <dgm:prSet presAssocID="{7494AA2B-41C4-4247-AE78-AF7AB752BEEF}" presName="connSite1" presStyleCnt="0"/>
      <dgm:spPr/>
    </dgm:pt>
    <dgm:pt modelId="{3B7D7B16-0206-4A52-A3C9-92E512913CE3}" type="pres">
      <dgm:prSet presAssocID="{597013BD-D97E-4FFC-BD7F-7593EB2DB486}" presName="Name9" presStyleLbl="sibTrans2D1" presStyleIdx="2" presStyleCnt="4"/>
      <dgm:spPr/>
    </dgm:pt>
    <dgm:pt modelId="{E4321409-11DB-4AF5-ACAB-4A0F859AFE2B}" type="pres">
      <dgm:prSet presAssocID="{F3260DBF-7211-4AE3-AA7B-5158A230CDAB}" presName="composite2" presStyleCnt="0"/>
      <dgm:spPr/>
    </dgm:pt>
    <dgm:pt modelId="{F95DAFEB-21B6-4CDF-97BA-3086189D1141}" type="pres">
      <dgm:prSet presAssocID="{F3260DBF-7211-4AE3-AA7B-5158A230CDAB}" presName="dummyNode2" presStyleLbl="node1" presStyleIdx="2" presStyleCnt="5"/>
      <dgm:spPr/>
    </dgm:pt>
    <dgm:pt modelId="{BE1B25B2-0583-41FD-A68A-142AA7EDCD04}" type="pres">
      <dgm:prSet presAssocID="{F3260DBF-7211-4AE3-AA7B-5158A230CDAB}" presName="childNode2" presStyleLbl="bgAcc1" presStyleIdx="3" presStyleCnt="5">
        <dgm:presLayoutVars>
          <dgm:bulletEnabled val="1"/>
        </dgm:presLayoutVars>
      </dgm:prSet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2F324F-B8B0-471B-A969-FDD06CC98564}" type="pres">
      <dgm:prSet presAssocID="{F3260DBF-7211-4AE3-AA7B-5158A230CDAB}" presName="childNode2tx" presStyleLbl="bgAcc1" presStyleIdx="3" presStyleCnt="5">
        <dgm:presLayoutVars>
          <dgm:bulletEnabled val="1"/>
        </dgm:presLayoutVars>
      </dgm:prSet>
      <dgm:spPr/>
    </dgm:pt>
    <dgm:pt modelId="{ACF5434F-25CF-4497-87A0-8178598284FD}" type="pres">
      <dgm:prSet presAssocID="{F3260DBF-7211-4AE3-AA7B-5158A230CDAB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6E8F40F3-9A4B-45B9-965B-C50C4FAD34CB}" type="pres">
      <dgm:prSet presAssocID="{F3260DBF-7211-4AE3-AA7B-5158A230CDAB}" presName="connSite2" presStyleCnt="0"/>
      <dgm:spPr/>
    </dgm:pt>
    <dgm:pt modelId="{0687C7E0-FB71-48E6-8FB0-60424E77088E}" type="pres">
      <dgm:prSet presAssocID="{96610029-08D6-4CDB-8CFB-FBFC4122D988}" presName="Name18" presStyleLbl="sibTrans2D1" presStyleIdx="3" presStyleCnt="4"/>
      <dgm:spPr/>
    </dgm:pt>
    <dgm:pt modelId="{82AA5A74-33B8-4128-B1D8-5F35DE80AB9A}" type="pres">
      <dgm:prSet presAssocID="{C4F51B63-0D28-4E3A-B06F-829B736A1A2B}" presName="composite1" presStyleCnt="0"/>
      <dgm:spPr/>
    </dgm:pt>
    <dgm:pt modelId="{42D075DF-4621-4442-9CAF-B1B3B9865648}" type="pres">
      <dgm:prSet presAssocID="{C4F51B63-0D28-4E3A-B06F-829B736A1A2B}" presName="dummyNode1" presStyleLbl="node1" presStyleIdx="3" presStyleCnt="5"/>
      <dgm:spPr/>
    </dgm:pt>
    <dgm:pt modelId="{3596AB4D-4AF9-43EC-9289-BF2C3BD01C62}" type="pres">
      <dgm:prSet presAssocID="{C4F51B63-0D28-4E3A-B06F-829B736A1A2B}" presName="childNode1" presStyleLbl="bgAcc1" presStyleIdx="4" presStyleCnt="5">
        <dgm:presLayoutVars>
          <dgm:bulletEnabled val="1"/>
        </dgm:presLayoutVars>
      </dgm:prSet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0FDF2A4-2A54-4CE5-9C58-3AABEABD475C}" type="pres">
      <dgm:prSet presAssocID="{C4F51B63-0D28-4E3A-B06F-829B736A1A2B}" presName="childNode1tx" presStyleLbl="bgAcc1" presStyleIdx="4" presStyleCnt="5">
        <dgm:presLayoutVars>
          <dgm:bulletEnabled val="1"/>
        </dgm:presLayoutVars>
      </dgm:prSet>
      <dgm:spPr/>
    </dgm:pt>
    <dgm:pt modelId="{FEAC2FC9-ED15-4361-8BBE-E7FCF460C04E}" type="pres">
      <dgm:prSet presAssocID="{C4F51B63-0D28-4E3A-B06F-829B736A1A2B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43640AA7-2567-45F3-9A3C-3A3E9E517E73}" type="pres">
      <dgm:prSet presAssocID="{C4F51B63-0D28-4E3A-B06F-829B736A1A2B}" presName="connSite1" presStyleCnt="0"/>
      <dgm:spPr/>
    </dgm:pt>
  </dgm:ptLst>
  <dgm:cxnLst>
    <dgm:cxn modelId="{A8AF5A0F-8BF1-4EA2-B40C-890907AFF38F}" type="presOf" srcId="{75AD3CF4-D2FF-4182-9777-D8955612DDA3}" destId="{5AD99C71-CE3D-4FAC-BC7E-0DCB09B0F749}" srcOrd="0" destOrd="0" presId="urn:microsoft.com/office/officeart/2005/8/layout/hProcess4"/>
    <dgm:cxn modelId="{A098A31E-B675-48B1-84BA-E4486D143495}" srcId="{BA3CF19A-DB5A-4521-A5D1-1766896D0F5B}" destId="{52017345-40F9-453E-89EC-3864A0B62FEC}" srcOrd="0" destOrd="0" parTransId="{C461BECF-60FC-4DFC-A4E6-D78CD7214C49}" sibTransId="{2D7F6206-9D50-4641-81AE-B7632A40349C}"/>
    <dgm:cxn modelId="{3E18982E-6C67-4E77-8A45-B74E3969CEE6}" type="presOf" srcId="{7494AA2B-41C4-4247-AE78-AF7AB752BEEF}" destId="{67DEBE07-2D14-44B2-89D7-919033B8225D}" srcOrd="0" destOrd="0" presId="urn:microsoft.com/office/officeart/2005/8/layout/hProcess4"/>
    <dgm:cxn modelId="{3EFDD338-D7DE-4603-A4B2-8F15F48E624C}" srcId="{BA3CF19A-DB5A-4521-A5D1-1766896D0F5B}" destId="{F3260DBF-7211-4AE3-AA7B-5158A230CDAB}" srcOrd="3" destOrd="0" parTransId="{DEB5AB2B-AD49-4794-8B00-8865074CAE43}" sibTransId="{96610029-08D6-4CDB-8CFB-FBFC4122D988}"/>
    <dgm:cxn modelId="{1C90F139-D9A5-435D-81E1-9B07456FD874}" type="presOf" srcId="{C4F51B63-0D28-4E3A-B06F-829B736A1A2B}" destId="{FEAC2FC9-ED15-4361-8BBE-E7FCF460C04E}" srcOrd="0" destOrd="0" presId="urn:microsoft.com/office/officeart/2005/8/layout/hProcess4"/>
    <dgm:cxn modelId="{FE4FC23A-C9CE-4CB0-98C8-20CB341E01B1}" type="presOf" srcId="{2D7F6206-9D50-4641-81AE-B7632A40349C}" destId="{50F4B190-AEAB-47D0-BB29-BA05DD966572}" srcOrd="0" destOrd="0" presId="urn:microsoft.com/office/officeart/2005/8/layout/hProcess4"/>
    <dgm:cxn modelId="{B25C8D5F-414A-4C00-A659-524BC6E012CF}" srcId="{BA3CF19A-DB5A-4521-A5D1-1766896D0F5B}" destId="{C4F51B63-0D28-4E3A-B06F-829B736A1A2B}" srcOrd="4" destOrd="0" parTransId="{2397C306-2C66-4144-B983-FC63E00056DA}" sibTransId="{BFF7FB71-F935-41D8-86A7-FEFF3BDD5FD4}"/>
    <dgm:cxn modelId="{BD051F60-F93C-45A0-88F2-CED043B6C954}" type="presOf" srcId="{597013BD-D97E-4FFC-BD7F-7593EB2DB486}" destId="{3B7D7B16-0206-4A52-A3C9-92E512913CE3}" srcOrd="0" destOrd="0" presId="urn:microsoft.com/office/officeart/2005/8/layout/hProcess4"/>
    <dgm:cxn modelId="{92C64B5A-0174-4B1C-810F-931FD92C2658}" type="presOf" srcId="{96610029-08D6-4CDB-8CFB-FBFC4122D988}" destId="{0687C7E0-FB71-48E6-8FB0-60424E77088E}" srcOrd="0" destOrd="0" presId="urn:microsoft.com/office/officeart/2005/8/layout/hProcess4"/>
    <dgm:cxn modelId="{BE25D95A-3794-46B9-AE8A-DFAD62C47E12}" type="presOf" srcId="{BA3CF19A-DB5A-4521-A5D1-1766896D0F5B}" destId="{681C18FA-3E5A-43B8-86EA-75C4A68A694E}" srcOrd="0" destOrd="0" presId="urn:microsoft.com/office/officeart/2005/8/layout/hProcess4"/>
    <dgm:cxn modelId="{4AEBA786-460F-466F-A8DA-9D11E5249C72}" type="presOf" srcId="{F3260DBF-7211-4AE3-AA7B-5158A230CDAB}" destId="{ACF5434F-25CF-4497-87A0-8178598284FD}" srcOrd="0" destOrd="0" presId="urn:microsoft.com/office/officeart/2005/8/layout/hProcess4"/>
    <dgm:cxn modelId="{BCF69E9B-4942-4B8F-A310-89B40FBB2C6B}" type="presOf" srcId="{70A8B0AC-A216-484B-9AD4-DF202AFE5AE6}" destId="{19B1718B-A266-482B-A40E-B1F97FEEC98D}" srcOrd="0" destOrd="0" presId="urn:microsoft.com/office/officeart/2005/8/layout/hProcess4"/>
    <dgm:cxn modelId="{FC2503A8-7F8E-4C54-B83F-A9278DCF4865}" type="presOf" srcId="{52017345-40F9-453E-89EC-3864A0B62FEC}" destId="{751BE7FA-B116-486F-9461-B5E442942619}" srcOrd="0" destOrd="0" presId="urn:microsoft.com/office/officeart/2005/8/layout/hProcess4"/>
    <dgm:cxn modelId="{356DE5C7-184D-4F37-9623-507C5CE3A99C}" srcId="{BA3CF19A-DB5A-4521-A5D1-1766896D0F5B}" destId="{7494AA2B-41C4-4247-AE78-AF7AB752BEEF}" srcOrd="2" destOrd="0" parTransId="{E5599097-D98E-48D4-B78F-EFD90A3E3DC9}" sibTransId="{597013BD-D97E-4FFC-BD7F-7593EB2DB486}"/>
    <dgm:cxn modelId="{CC78C1E5-0A12-4B45-BCAE-9F1ACC5E7331}" srcId="{BA3CF19A-DB5A-4521-A5D1-1766896D0F5B}" destId="{75AD3CF4-D2FF-4182-9777-D8955612DDA3}" srcOrd="1" destOrd="0" parTransId="{9B30EC27-D497-4BC6-9D6E-8D84B033092B}" sibTransId="{70A8B0AC-A216-484B-9AD4-DF202AFE5AE6}"/>
    <dgm:cxn modelId="{DFCE5E8C-40CB-4AAC-B9B9-662B138EBA6B}" type="presParOf" srcId="{681C18FA-3E5A-43B8-86EA-75C4A68A694E}" destId="{59C1391F-C174-4777-B525-39A6A2F7771B}" srcOrd="0" destOrd="0" presId="urn:microsoft.com/office/officeart/2005/8/layout/hProcess4"/>
    <dgm:cxn modelId="{975B8C4C-DFF4-46C2-842C-D3F23343632D}" type="presParOf" srcId="{681C18FA-3E5A-43B8-86EA-75C4A68A694E}" destId="{D5DF0E6B-D263-430D-974B-B38B9A17666E}" srcOrd="1" destOrd="0" presId="urn:microsoft.com/office/officeart/2005/8/layout/hProcess4"/>
    <dgm:cxn modelId="{0F4214D1-42CD-4248-ABE1-5E51D792265F}" type="presParOf" srcId="{681C18FA-3E5A-43B8-86EA-75C4A68A694E}" destId="{3E8B3239-898E-4F97-8AF9-27D2EA0E68AE}" srcOrd="2" destOrd="0" presId="urn:microsoft.com/office/officeart/2005/8/layout/hProcess4"/>
    <dgm:cxn modelId="{9F51E007-CC47-42E7-ADB7-1A1A9A07E3F3}" type="presParOf" srcId="{3E8B3239-898E-4F97-8AF9-27D2EA0E68AE}" destId="{B4F852E6-9246-44B1-8640-F1CC9E9FFB4C}" srcOrd="0" destOrd="0" presId="urn:microsoft.com/office/officeart/2005/8/layout/hProcess4"/>
    <dgm:cxn modelId="{2FC6F84A-39CC-4037-96E2-8936DD04B032}" type="presParOf" srcId="{B4F852E6-9246-44B1-8640-F1CC9E9FFB4C}" destId="{8F554337-3F76-496F-B89C-C6A8EEB50917}" srcOrd="0" destOrd="0" presId="urn:microsoft.com/office/officeart/2005/8/layout/hProcess4"/>
    <dgm:cxn modelId="{E4BECA8C-53BD-46E9-AAD3-68518D7CF64A}" type="presParOf" srcId="{B4F852E6-9246-44B1-8640-F1CC9E9FFB4C}" destId="{69276704-42BD-4B9E-9C3C-E3537322472C}" srcOrd="1" destOrd="0" presId="urn:microsoft.com/office/officeart/2005/8/layout/hProcess4"/>
    <dgm:cxn modelId="{60B14123-B510-4811-B822-67ED4DE6A6F1}" type="presParOf" srcId="{B4F852E6-9246-44B1-8640-F1CC9E9FFB4C}" destId="{020D8BF8-FB15-414C-B3EE-EB2E5EA2F3B9}" srcOrd="2" destOrd="0" presId="urn:microsoft.com/office/officeart/2005/8/layout/hProcess4"/>
    <dgm:cxn modelId="{B57C9C4D-DDF0-408C-A97B-12624A741CE5}" type="presParOf" srcId="{B4F852E6-9246-44B1-8640-F1CC9E9FFB4C}" destId="{751BE7FA-B116-486F-9461-B5E442942619}" srcOrd="3" destOrd="0" presId="urn:microsoft.com/office/officeart/2005/8/layout/hProcess4"/>
    <dgm:cxn modelId="{4EC56092-FF29-46FD-9BDE-875BBD9D88E4}" type="presParOf" srcId="{B4F852E6-9246-44B1-8640-F1CC9E9FFB4C}" destId="{87708A57-997D-4D32-A334-320841474EA6}" srcOrd="4" destOrd="0" presId="urn:microsoft.com/office/officeart/2005/8/layout/hProcess4"/>
    <dgm:cxn modelId="{9500A807-4C5A-4CE7-8AF7-797CAD9E147F}" type="presParOf" srcId="{3E8B3239-898E-4F97-8AF9-27D2EA0E68AE}" destId="{50F4B190-AEAB-47D0-BB29-BA05DD966572}" srcOrd="1" destOrd="0" presId="urn:microsoft.com/office/officeart/2005/8/layout/hProcess4"/>
    <dgm:cxn modelId="{C99154FA-DF47-498A-B379-A2647AA4C6CB}" type="presParOf" srcId="{3E8B3239-898E-4F97-8AF9-27D2EA0E68AE}" destId="{B03A5041-50CA-4823-B9D8-1D8AB0F8F9CE}" srcOrd="2" destOrd="0" presId="urn:microsoft.com/office/officeart/2005/8/layout/hProcess4"/>
    <dgm:cxn modelId="{4CCE0DEE-E9F9-46C0-A7E6-8609E21F133A}" type="presParOf" srcId="{B03A5041-50CA-4823-B9D8-1D8AB0F8F9CE}" destId="{351A83C5-C470-48BD-B057-8420E46D83B1}" srcOrd="0" destOrd="0" presId="urn:microsoft.com/office/officeart/2005/8/layout/hProcess4"/>
    <dgm:cxn modelId="{5FCBB3F9-F26B-42BF-95FB-F14120A174EC}" type="presParOf" srcId="{B03A5041-50CA-4823-B9D8-1D8AB0F8F9CE}" destId="{EE2EF60F-2AA5-47FF-AE8A-DD169C79B007}" srcOrd="1" destOrd="0" presId="urn:microsoft.com/office/officeart/2005/8/layout/hProcess4"/>
    <dgm:cxn modelId="{9AA579CC-FF68-462C-A1D1-789124393EDE}" type="presParOf" srcId="{B03A5041-50CA-4823-B9D8-1D8AB0F8F9CE}" destId="{DE13A6B6-E902-4806-96A3-4FEA385A3790}" srcOrd="2" destOrd="0" presId="urn:microsoft.com/office/officeart/2005/8/layout/hProcess4"/>
    <dgm:cxn modelId="{F0E32DD6-E4A1-4B84-B2FA-6EE9F32CCDF1}" type="presParOf" srcId="{B03A5041-50CA-4823-B9D8-1D8AB0F8F9CE}" destId="{5AD99C71-CE3D-4FAC-BC7E-0DCB09B0F749}" srcOrd="3" destOrd="0" presId="urn:microsoft.com/office/officeart/2005/8/layout/hProcess4"/>
    <dgm:cxn modelId="{9273500E-E441-4D95-9F93-CD1C4A7B1715}" type="presParOf" srcId="{B03A5041-50CA-4823-B9D8-1D8AB0F8F9CE}" destId="{7FBA73FB-4681-4860-9B51-B993D6F0CB08}" srcOrd="4" destOrd="0" presId="urn:microsoft.com/office/officeart/2005/8/layout/hProcess4"/>
    <dgm:cxn modelId="{968AD1AA-8651-49AE-9BBD-CFDA1A4EDDE9}" type="presParOf" srcId="{3E8B3239-898E-4F97-8AF9-27D2EA0E68AE}" destId="{19B1718B-A266-482B-A40E-B1F97FEEC98D}" srcOrd="3" destOrd="0" presId="urn:microsoft.com/office/officeart/2005/8/layout/hProcess4"/>
    <dgm:cxn modelId="{EBCCBA68-4AA6-4331-BCF6-3A725F0899D9}" type="presParOf" srcId="{3E8B3239-898E-4F97-8AF9-27D2EA0E68AE}" destId="{EBB6B8DE-C2C2-4577-862F-E9B9A9A4833A}" srcOrd="4" destOrd="0" presId="urn:microsoft.com/office/officeart/2005/8/layout/hProcess4"/>
    <dgm:cxn modelId="{AA6539DD-6773-42DF-8D3B-16E5B79977F3}" type="presParOf" srcId="{EBB6B8DE-C2C2-4577-862F-E9B9A9A4833A}" destId="{B2477AE8-002A-4969-AEB0-22CD4D4043E8}" srcOrd="0" destOrd="0" presId="urn:microsoft.com/office/officeart/2005/8/layout/hProcess4"/>
    <dgm:cxn modelId="{C55CA975-3BD0-4752-8E8C-EAF51D51A656}" type="presParOf" srcId="{EBB6B8DE-C2C2-4577-862F-E9B9A9A4833A}" destId="{846DA7BB-1998-4440-B31D-453A35490F42}" srcOrd="1" destOrd="0" presId="urn:microsoft.com/office/officeart/2005/8/layout/hProcess4"/>
    <dgm:cxn modelId="{FA7A780C-75D0-4613-879E-D1A033AF7309}" type="presParOf" srcId="{EBB6B8DE-C2C2-4577-862F-E9B9A9A4833A}" destId="{4961DF0C-5BCB-416E-A847-17CC6358706D}" srcOrd="2" destOrd="0" presId="urn:microsoft.com/office/officeart/2005/8/layout/hProcess4"/>
    <dgm:cxn modelId="{E6421755-77F2-4B4E-AFE2-A59E9D8FDBF1}" type="presParOf" srcId="{EBB6B8DE-C2C2-4577-862F-E9B9A9A4833A}" destId="{67DEBE07-2D14-44B2-89D7-919033B8225D}" srcOrd="3" destOrd="0" presId="urn:microsoft.com/office/officeart/2005/8/layout/hProcess4"/>
    <dgm:cxn modelId="{9F29E226-031E-454D-B8A1-F1B0292C75F9}" type="presParOf" srcId="{EBB6B8DE-C2C2-4577-862F-E9B9A9A4833A}" destId="{EBDDB745-EC36-40CF-8EC5-32070DB05D87}" srcOrd="4" destOrd="0" presId="urn:microsoft.com/office/officeart/2005/8/layout/hProcess4"/>
    <dgm:cxn modelId="{0F95A98C-2154-4448-B12E-87563FDD5C52}" type="presParOf" srcId="{3E8B3239-898E-4F97-8AF9-27D2EA0E68AE}" destId="{3B7D7B16-0206-4A52-A3C9-92E512913CE3}" srcOrd="5" destOrd="0" presId="urn:microsoft.com/office/officeart/2005/8/layout/hProcess4"/>
    <dgm:cxn modelId="{A159556F-4A79-4C3D-80E7-201BFAE98BF8}" type="presParOf" srcId="{3E8B3239-898E-4F97-8AF9-27D2EA0E68AE}" destId="{E4321409-11DB-4AF5-ACAB-4A0F859AFE2B}" srcOrd="6" destOrd="0" presId="urn:microsoft.com/office/officeart/2005/8/layout/hProcess4"/>
    <dgm:cxn modelId="{71ACED89-9233-41BB-A646-136F45E2FAF6}" type="presParOf" srcId="{E4321409-11DB-4AF5-ACAB-4A0F859AFE2B}" destId="{F95DAFEB-21B6-4CDF-97BA-3086189D1141}" srcOrd="0" destOrd="0" presId="urn:microsoft.com/office/officeart/2005/8/layout/hProcess4"/>
    <dgm:cxn modelId="{98E4BB37-4D76-4468-9053-EFEFA6D9FBAF}" type="presParOf" srcId="{E4321409-11DB-4AF5-ACAB-4A0F859AFE2B}" destId="{BE1B25B2-0583-41FD-A68A-142AA7EDCD04}" srcOrd="1" destOrd="0" presId="urn:microsoft.com/office/officeart/2005/8/layout/hProcess4"/>
    <dgm:cxn modelId="{ED440A15-B36A-4F7E-AC89-7F0AA776DAE2}" type="presParOf" srcId="{E4321409-11DB-4AF5-ACAB-4A0F859AFE2B}" destId="{832F324F-B8B0-471B-A969-FDD06CC98564}" srcOrd="2" destOrd="0" presId="urn:microsoft.com/office/officeart/2005/8/layout/hProcess4"/>
    <dgm:cxn modelId="{4D4F1040-C7CF-4013-A11A-8047A30A9F8E}" type="presParOf" srcId="{E4321409-11DB-4AF5-ACAB-4A0F859AFE2B}" destId="{ACF5434F-25CF-4497-87A0-8178598284FD}" srcOrd="3" destOrd="0" presId="urn:microsoft.com/office/officeart/2005/8/layout/hProcess4"/>
    <dgm:cxn modelId="{A07AA49B-8B12-40A7-9E85-F1EBC73D09FD}" type="presParOf" srcId="{E4321409-11DB-4AF5-ACAB-4A0F859AFE2B}" destId="{6E8F40F3-9A4B-45B9-965B-C50C4FAD34CB}" srcOrd="4" destOrd="0" presId="urn:microsoft.com/office/officeart/2005/8/layout/hProcess4"/>
    <dgm:cxn modelId="{EB5606CA-47C2-41DC-86DA-B8D0129CF36B}" type="presParOf" srcId="{3E8B3239-898E-4F97-8AF9-27D2EA0E68AE}" destId="{0687C7E0-FB71-48E6-8FB0-60424E77088E}" srcOrd="7" destOrd="0" presId="urn:microsoft.com/office/officeart/2005/8/layout/hProcess4"/>
    <dgm:cxn modelId="{D15D645C-6D61-4FF9-B84D-80A538753DA2}" type="presParOf" srcId="{3E8B3239-898E-4F97-8AF9-27D2EA0E68AE}" destId="{82AA5A74-33B8-4128-B1D8-5F35DE80AB9A}" srcOrd="8" destOrd="0" presId="urn:microsoft.com/office/officeart/2005/8/layout/hProcess4"/>
    <dgm:cxn modelId="{8AE7AA8F-242E-4F57-85A1-4E1FC71D14AA}" type="presParOf" srcId="{82AA5A74-33B8-4128-B1D8-5F35DE80AB9A}" destId="{42D075DF-4621-4442-9CAF-B1B3B9865648}" srcOrd="0" destOrd="0" presId="urn:microsoft.com/office/officeart/2005/8/layout/hProcess4"/>
    <dgm:cxn modelId="{28BBDC59-51CD-485E-8DEF-D81316C2D97D}" type="presParOf" srcId="{82AA5A74-33B8-4128-B1D8-5F35DE80AB9A}" destId="{3596AB4D-4AF9-43EC-9289-BF2C3BD01C62}" srcOrd="1" destOrd="0" presId="urn:microsoft.com/office/officeart/2005/8/layout/hProcess4"/>
    <dgm:cxn modelId="{5B42F440-433E-45C2-8243-5806E26572D3}" type="presParOf" srcId="{82AA5A74-33B8-4128-B1D8-5F35DE80AB9A}" destId="{D0FDF2A4-2A54-4CE5-9C58-3AABEABD475C}" srcOrd="2" destOrd="0" presId="urn:microsoft.com/office/officeart/2005/8/layout/hProcess4"/>
    <dgm:cxn modelId="{8FD5A815-23F2-488D-9BF0-F48BFA1442A4}" type="presParOf" srcId="{82AA5A74-33B8-4128-B1D8-5F35DE80AB9A}" destId="{FEAC2FC9-ED15-4361-8BBE-E7FCF460C04E}" srcOrd="3" destOrd="0" presId="urn:microsoft.com/office/officeart/2005/8/layout/hProcess4"/>
    <dgm:cxn modelId="{D98EC5C7-0356-475D-8660-CADDE68B02A2}" type="presParOf" srcId="{82AA5A74-33B8-4128-B1D8-5F35DE80AB9A}" destId="{43640AA7-2567-45F3-9A3C-3A3E9E517E7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76704-42BD-4B9E-9C3C-E3537322472C}">
      <dsp:nvSpPr>
        <dsp:cNvPr id="0" name=""/>
        <dsp:cNvSpPr/>
      </dsp:nvSpPr>
      <dsp:spPr>
        <a:xfrm>
          <a:off x="8547" y="1985858"/>
          <a:ext cx="1819122" cy="150039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4B190-AEAB-47D0-BB29-BA05DD966572}">
      <dsp:nvSpPr>
        <dsp:cNvPr id="0" name=""/>
        <dsp:cNvSpPr/>
      </dsp:nvSpPr>
      <dsp:spPr>
        <a:xfrm>
          <a:off x="1025526" y="2324096"/>
          <a:ext cx="2034384" cy="2034384"/>
        </a:xfrm>
        <a:prstGeom prst="leftCircularArrow">
          <a:avLst>
            <a:gd name="adj1" fmla="val 3292"/>
            <a:gd name="adj2" fmla="val 406465"/>
            <a:gd name="adj3" fmla="val 2181976"/>
            <a:gd name="adj4" fmla="val 9024489"/>
            <a:gd name="adj5" fmla="val 3841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BE7FA-B116-486F-9461-B5E442942619}">
      <dsp:nvSpPr>
        <dsp:cNvPr id="0" name=""/>
        <dsp:cNvSpPr/>
      </dsp:nvSpPr>
      <dsp:spPr>
        <a:xfrm>
          <a:off x="412796" y="3164740"/>
          <a:ext cx="1616997" cy="643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User UI</a:t>
          </a:r>
          <a:endParaRPr lang="en-US" sz="1500" kern="1200" dirty="0"/>
        </a:p>
      </dsp:txBody>
      <dsp:txXfrm>
        <a:off x="431630" y="3183574"/>
        <a:ext cx="1579329" cy="605358"/>
      </dsp:txXfrm>
    </dsp:sp>
    <dsp:sp modelId="{EE2EF60F-2AA5-47FF-AE8A-DD169C79B007}">
      <dsp:nvSpPr>
        <dsp:cNvPr id="0" name=""/>
        <dsp:cNvSpPr/>
      </dsp:nvSpPr>
      <dsp:spPr>
        <a:xfrm>
          <a:off x="2348722" y="1985858"/>
          <a:ext cx="1819122" cy="150039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1718B-A266-482B-A40E-B1F97FEEC98D}">
      <dsp:nvSpPr>
        <dsp:cNvPr id="0" name=""/>
        <dsp:cNvSpPr/>
      </dsp:nvSpPr>
      <dsp:spPr>
        <a:xfrm>
          <a:off x="3350542" y="1054801"/>
          <a:ext cx="2266827" cy="2266827"/>
        </a:xfrm>
        <a:prstGeom prst="circularArrow">
          <a:avLst>
            <a:gd name="adj1" fmla="val 2955"/>
            <a:gd name="adj2" fmla="val 361892"/>
            <a:gd name="adj3" fmla="val 19462598"/>
            <a:gd name="adj4" fmla="val 12575511"/>
            <a:gd name="adj5" fmla="val 34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99C71-CE3D-4FAC-BC7E-0DCB09B0F749}">
      <dsp:nvSpPr>
        <dsp:cNvPr id="0" name=""/>
        <dsp:cNvSpPr/>
      </dsp:nvSpPr>
      <dsp:spPr>
        <a:xfrm>
          <a:off x="2752972" y="1664345"/>
          <a:ext cx="1616997" cy="643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Frontend(HTML/JS)</a:t>
          </a:r>
          <a:endParaRPr lang="en-US" sz="1500" kern="1200" dirty="0"/>
        </a:p>
      </dsp:txBody>
      <dsp:txXfrm>
        <a:off x="2771806" y="1683179"/>
        <a:ext cx="1579329" cy="605358"/>
      </dsp:txXfrm>
    </dsp:sp>
    <dsp:sp modelId="{846DA7BB-1998-4440-B31D-453A35490F42}">
      <dsp:nvSpPr>
        <dsp:cNvPr id="0" name=""/>
        <dsp:cNvSpPr/>
      </dsp:nvSpPr>
      <dsp:spPr>
        <a:xfrm>
          <a:off x="4688898" y="1985858"/>
          <a:ext cx="1819122" cy="150039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D7B16-0206-4A52-A3C9-92E512913CE3}">
      <dsp:nvSpPr>
        <dsp:cNvPr id="0" name=""/>
        <dsp:cNvSpPr/>
      </dsp:nvSpPr>
      <dsp:spPr>
        <a:xfrm>
          <a:off x="5705876" y="2324096"/>
          <a:ext cx="2034384" cy="2034384"/>
        </a:xfrm>
        <a:prstGeom prst="leftCircularArrow">
          <a:avLst>
            <a:gd name="adj1" fmla="val 3292"/>
            <a:gd name="adj2" fmla="val 406465"/>
            <a:gd name="adj3" fmla="val 2181976"/>
            <a:gd name="adj4" fmla="val 9024489"/>
            <a:gd name="adj5" fmla="val 38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EBE07-2D14-44B2-89D7-919033B8225D}">
      <dsp:nvSpPr>
        <dsp:cNvPr id="0" name=""/>
        <dsp:cNvSpPr/>
      </dsp:nvSpPr>
      <dsp:spPr>
        <a:xfrm>
          <a:off x="5093147" y="3164740"/>
          <a:ext cx="1616997" cy="643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Flask Backend</a:t>
          </a:r>
          <a:endParaRPr lang="en-US" sz="1500" kern="1200" dirty="0"/>
        </a:p>
      </dsp:txBody>
      <dsp:txXfrm>
        <a:off x="5111981" y="3183574"/>
        <a:ext cx="1579329" cy="605358"/>
      </dsp:txXfrm>
    </dsp:sp>
    <dsp:sp modelId="{BE1B25B2-0583-41FD-A68A-142AA7EDCD04}">
      <dsp:nvSpPr>
        <dsp:cNvPr id="0" name=""/>
        <dsp:cNvSpPr/>
      </dsp:nvSpPr>
      <dsp:spPr>
        <a:xfrm>
          <a:off x="7029073" y="1985858"/>
          <a:ext cx="1819122" cy="150039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7C7E0-FB71-48E6-8FB0-60424E77088E}">
      <dsp:nvSpPr>
        <dsp:cNvPr id="0" name=""/>
        <dsp:cNvSpPr/>
      </dsp:nvSpPr>
      <dsp:spPr>
        <a:xfrm>
          <a:off x="8030892" y="1054801"/>
          <a:ext cx="2266827" cy="2266827"/>
        </a:xfrm>
        <a:prstGeom prst="circularArrow">
          <a:avLst>
            <a:gd name="adj1" fmla="val 2955"/>
            <a:gd name="adj2" fmla="val 361892"/>
            <a:gd name="adj3" fmla="val 19462598"/>
            <a:gd name="adj4" fmla="val 12575511"/>
            <a:gd name="adj5" fmla="val 34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5434F-25CF-4497-87A0-8178598284FD}">
      <dsp:nvSpPr>
        <dsp:cNvPr id="0" name=""/>
        <dsp:cNvSpPr/>
      </dsp:nvSpPr>
      <dsp:spPr>
        <a:xfrm>
          <a:off x="7433322" y="1664345"/>
          <a:ext cx="1616997" cy="643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ML Prediction</a:t>
          </a:r>
          <a:endParaRPr lang="en-US" sz="1500" kern="1200" dirty="0"/>
        </a:p>
      </dsp:txBody>
      <dsp:txXfrm>
        <a:off x="7452156" y="1683179"/>
        <a:ext cx="1579329" cy="605358"/>
      </dsp:txXfrm>
    </dsp:sp>
    <dsp:sp modelId="{3596AB4D-4AF9-43EC-9289-BF2C3BD01C62}">
      <dsp:nvSpPr>
        <dsp:cNvPr id="0" name=""/>
        <dsp:cNvSpPr/>
      </dsp:nvSpPr>
      <dsp:spPr>
        <a:xfrm>
          <a:off x="9369248" y="1985858"/>
          <a:ext cx="1819122" cy="150039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C2FC9-ED15-4361-8BBE-E7FCF460C04E}">
      <dsp:nvSpPr>
        <dsp:cNvPr id="0" name=""/>
        <dsp:cNvSpPr/>
      </dsp:nvSpPr>
      <dsp:spPr>
        <a:xfrm>
          <a:off x="9773497" y="3164740"/>
          <a:ext cx="1616997" cy="643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Output</a:t>
          </a:r>
          <a:endParaRPr lang="en-US" sz="1500" kern="1200" dirty="0"/>
        </a:p>
      </dsp:txBody>
      <dsp:txXfrm>
        <a:off x="9792331" y="3183574"/>
        <a:ext cx="1579329" cy="605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D4E4-81D3-E709-D326-26BBC14DA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24F61-4B7F-9B0A-AE01-BAFB75C2D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BD852-39A7-2953-97C4-4555530DB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2FC2C-5749-D929-C852-F7536D3D8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31465-81F0-BF8E-6036-ABF04D28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5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6C49-6DCC-31E2-8133-AD40BA69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2688F-3182-6B82-3FA6-2562E9C3A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3B1EA-B74B-989E-2D63-62FCE8B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5CBA7-91E6-DEF2-3857-529E1704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C065E-B013-90AE-6075-B5660358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9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EEC188-4940-CA94-0739-CC6D362EE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ED65B-7CC9-3113-F091-453A7E99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85EC6-DDF2-FE62-AE0A-D0DA4EEC4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AC19C-4576-59C3-5636-83CABF634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A2BED-3245-447A-DFF8-9ADB6AA11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8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59D0-3693-4BFE-B6CE-0C7B10A4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C662E-2094-0706-000A-1F124D83C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28A05-A47F-002C-022D-F453C995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65085-A26C-7616-9FC4-DBF81A60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16F88-CB61-F137-5943-98EF26C4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18B5-554A-3E0F-6A96-E24D6DB2A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90CCE-99CE-8464-7B95-A2D5BC17D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BF8CF-D68D-D60C-C70D-5261FBF0F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03563-F26A-B294-FE51-C493E0AF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7CAA7-4C9B-EA51-0322-325CA078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4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B09AA-D0D0-DCED-67BB-94A6D1D2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636EE-E6D4-16C4-4841-EC27F71FC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165E3-F68B-4A04-636E-B8B2B143D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F008-46B5-5275-D87F-EE4967538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9A1DD-1AFA-4CB8-A7B6-026EAAC0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BC321-B3CF-9656-0C36-86B4E7B6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8A9F9-11C8-BF7D-1058-68DAB91A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70906-CE33-268A-02ED-F120F863E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73884-CDD5-E116-4D7B-25408C3DC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E2120-9DF5-F5C1-4BE3-704F24B23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90850-F042-CABC-6F4B-E3C87ADED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9E881-90A3-EE5D-4D72-ED76F652D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04866C-9699-B8D9-F948-BE269EBA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A9930-49F5-F6D9-E757-07A41B19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0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5C6B-BC50-F1F5-7255-440CE13B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293F42-E593-371A-770A-1DC6FF8C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70A3A-56AA-E9C7-DB25-A59F0352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3AAC0-9E55-A078-2493-7B12405E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D8D05-07C3-535B-DB87-5B2A1C01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48547-74C7-C96A-7129-5A3E56F6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6C24-C95D-8834-5A40-1F901C31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6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0D3C-2E1E-F74B-4E33-87250FAE8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255B6-C4FE-1A56-BCCE-ADB642EB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413A7-E1F2-B666-2514-9585136E9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22589-FA6E-C1C3-58F2-47C7CB37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0C39C-EA36-1E76-6BE5-EA547E90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0A3BB-DAE2-CE92-16C4-DF47872D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ED70-973C-41C2-96BC-950C28071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B009DB-B449-A641-38B2-0FE7B3445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C6221-D9EC-D307-9211-839374912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60156-9084-67E9-957C-06FE3EE6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F7127-AADA-B852-31E7-4E155983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E58DE-E55D-AEF7-7783-BC42674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8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234F2-B0AE-D23F-6BEB-1757CF2AB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31C63-320F-EC7B-C3A8-56B2EDDE7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EEE01-AD87-CF51-F013-396A4F149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1387E-E3BC-4A57-A532-021044716C47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B7E74-4696-BA07-BDEB-976C2464C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8F7EE-E91E-AE3F-F50F-7D2DD957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2182E-6FB9-41C1-9BFA-5627F962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8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3A19EF-951E-0A2D-A14D-F6BDE072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6700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396009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395A7-7960-10CB-55A5-20A3EC047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0D6FC6CD-DCE3-88C5-483B-B750AE02B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29AC66-DF93-965C-8E32-08579BF9F8E4}"/>
              </a:ext>
            </a:extLst>
          </p:cNvPr>
          <p:cNvSpPr/>
          <p:nvPr/>
        </p:nvSpPr>
        <p:spPr>
          <a:xfrm>
            <a:off x="2267599" y="0"/>
            <a:ext cx="7656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VISUALIZATION &amp; CHARTS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EF6443-5A54-1880-33E7-C63BBD830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5" y="1018838"/>
            <a:ext cx="10342197" cy="51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F0BBE-E116-6643-4388-2048B01C8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8D6B4925-D89E-6DC1-24D5-158ED7F8D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08DCC-71F4-B0CC-B755-4A59B4C6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712"/>
            <a:ext cx="12192000" cy="5729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D541E7-8CD2-EEAC-8320-41EFE97E833B}"/>
              </a:ext>
            </a:extLst>
          </p:cNvPr>
          <p:cNvSpPr/>
          <p:nvPr/>
        </p:nvSpPr>
        <p:spPr>
          <a:xfrm>
            <a:off x="364105" y="0"/>
            <a:ext cx="11463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INNOVATIONS &amp; KEY DIFFERENTIATORS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205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8F509-429E-4867-8BC7-3B0CD9AB4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D1B50950-3DDB-9920-075F-465346B6E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19C45-E013-851C-99C2-8D9094EE8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BE722E-1D1C-1D99-7FF1-C15AE23D0D2A}"/>
              </a:ext>
            </a:extLst>
          </p:cNvPr>
          <p:cNvSpPr/>
          <p:nvPr/>
        </p:nvSpPr>
        <p:spPr>
          <a:xfrm>
            <a:off x="1536806" y="0"/>
            <a:ext cx="9118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CONCLUSION &amp; FUTURE SCOPE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1A05A586-3F41-7867-6B8B-892DF31E7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859" y="1282724"/>
            <a:ext cx="7584281" cy="397031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67500"/>
                  <a:satMod val="115000"/>
                </a:schemeClr>
              </a:gs>
              <a:gs pos="40000">
                <a:schemeClr val="bg2">
                  <a:shade val="100000"/>
                  <a:satMod val="115000"/>
                  <a:lumMod val="48000"/>
                  <a:alpha val="51000"/>
                </a:schemeClr>
              </a:gs>
            </a:gsLst>
            <a:lin ang="8400000" scaled="0"/>
            <a:tileRect/>
          </a:gradFill>
          <a:ln w="28575">
            <a:solidFill>
              <a:schemeClr val="tx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Conclusion: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Super 15 empowers users to make smart, data-backed decisions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Reduces time and increases confidence in team building</a:t>
            </a:r>
          </a:p>
          <a:p>
            <a:pPr lvl="1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Future Scope: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Live match API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Real-time form and injury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Mobile app 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Enhanced model (</a:t>
            </a:r>
            <a:r>
              <a:rPr lang="en-US" dirty="0" err="1"/>
              <a:t>XGBoost</a:t>
            </a:r>
            <a:r>
              <a:rPr lang="en-US" dirty="0"/>
              <a:t>, Deep Learning)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38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98E42-E7EC-A73B-DABC-96B61EB1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726834E9-62CC-39D6-EB73-0FA2D0F68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0E465-3D24-C0A5-846C-59F0648F0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13" y="-460887"/>
            <a:ext cx="8236974" cy="82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5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47B12CE-6AFE-BA2D-DA17-DC1CC3149513}"/>
              </a:ext>
            </a:extLst>
          </p:cNvPr>
          <p:cNvSpPr/>
          <p:nvPr/>
        </p:nvSpPr>
        <p:spPr>
          <a:xfrm>
            <a:off x="4345719" y="4042128"/>
            <a:ext cx="3499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PERFECT 15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D4E49-F59F-9F36-4061-D8FDFD569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35" y="2568063"/>
            <a:ext cx="2143125" cy="21431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27AFBF-50A4-48CC-5145-056859E8CE92}"/>
              </a:ext>
            </a:extLst>
          </p:cNvPr>
          <p:cNvSpPr/>
          <p:nvPr/>
        </p:nvSpPr>
        <p:spPr>
          <a:xfrm>
            <a:off x="1240288" y="4965458"/>
            <a:ext cx="97102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Machine Learning-based Player Performance Predictor for IPL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B3C2B-7602-D57B-5FF4-A9D8B50F6F43}"/>
              </a:ext>
            </a:extLst>
          </p:cNvPr>
          <p:cNvSpPr/>
          <p:nvPr/>
        </p:nvSpPr>
        <p:spPr>
          <a:xfrm>
            <a:off x="240422" y="5920800"/>
            <a:ext cx="35393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Satyendra Kumar Namdeo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587F8D-D772-D59B-8722-BE52DDB5C43B}"/>
              </a:ext>
            </a:extLst>
          </p:cNvPr>
          <p:cNvSpPr/>
          <p:nvPr/>
        </p:nvSpPr>
        <p:spPr>
          <a:xfrm>
            <a:off x="3440156" y="1639833"/>
            <a:ext cx="53104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University Institute of Technology, RGPV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6A72B4-7BCA-DBB7-F9C1-C7E76B76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59" y="-24027"/>
            <a:ext cx="1656089" cy="16560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2865CA2-A891-D2EA-69B2-B35EF934DCE8}"/>
              </a:ext>
            </a:extLst>
          </p:cNvPr>
          <p:cNvSpPr/>
          <p:nvPr/>
        </p:nvSpPr>
        <p:spPr>
          <a:xfrm>
            <a:off x="240422" y="6264930"/>
            <a:ext cx="343192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(0101CA231056)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966AB4-A265-F103-68C3-5699333C811C}"/>
              </a:ext>
            </a:extLst>
          </p:cNvPr>
          <p:cNvSpPr txBox="1"/>
          <p:nvPr/>
        </p:nvSpPr>
        <p:spPr>
          <a:xfrm>
            <a:off x="3046168" y="2064933"/>
            <a:ext cx="6098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MCA  4</a:t>
            </a:r>
            <a:r>
              <a:rPr kumimoji="0" lang="en-US" sz="2400" b="1" i="0" u="none" strike="noStrike" kern="1200" cap="none" spc="0" normalizeH="0" baseline="30000" noProof="0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400" b="1" i="0" u="none" strike="noStrike" kern="1200" cap="none" spc="0" normalizeH="0" baseline="0" noProof="0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SEMESTER</a:t>
            </a:r>
          </a:p>
        </p:txBody>
      </p:sp>
    </p:spTree>
    <p:extLst>
      <p:ext uri="{BB962C8B-B14F-4D97-AF65-F5344CB8AC3E}">
        <p14:creationId xmlns:p14="http://schemas.microsoft.com/office/powerpoint/2010/main" val="332959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6E0B6-5AD3-DD09-4CA6-328017346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5E9486-27F9-2A64-FF4F-EA94AA52C888}"/>
              </a:ext>
            </a:extLst>
          </p:cNvPr>
          <p:cNvSpPr/>
          <p:nvPr/>
        </p:nvSpPr>
        <p:spPr>
          <a:xfrm>
            <a:off x="3730672" y="0"/>
            <a:ext cx="4730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INTRODUCTION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697A744F-F0C3-B21B-D429-063EFAACB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BA9C024-C696-1654-504D-56E58115B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782" y="1443840"/>
            <a:ext cx="5539606" cy="3970318"/>
          </a:xfrm>
          <a:prstGeom prst="rect">
            <a:avLst/>
          </a:prstGeom>
          <a:solidFill>
            <a:schemeClr val="accent3">
              <a:alpha val="50000"/>
            </a:schemeClr>
          </a:solidFill>
          <a:ln w="28575">
            <a:solidFill>
              <a:schemeClr val="tx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spc="50" normalizeH="0" baseline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Super 15 is a smart, AI-powered platform designed to help users predict top</a:t>
            </a:r>
            <a:r>
              <a:rPr lang="en-US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spc="50" normalizeH="0" baseline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performing players in IPL</a:t>
            </a:r>
            <a:r>
              <a:rPr lang="en-US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spc="50" normalizeH="0" baseline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matches.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spc="50" normalizeH="0" baseline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spc="50" normalizeH="0" baseline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It analyzes player statistics, performance trends, and match conditions.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spc="50" normalizeH="0" baseline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spc="50" normalizeH="0" baseline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Helps users optimize fantasy league picks or coaching strategies.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spc="50" normalizeH="0" baseline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spc="50" normalizeH="0" baseline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Delivers fast, reliable insights with visually appealing analytics.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B16DA-A5F5-356D-ECBE-990B83355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6"/>
          <a:stretch/>
        </p:blipFill>
        <p:spPr>
          <a:xfrm>
            <a:off x="0" y="1557337"/>
            <a:ext cx="3520673" cy="320040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9E150A-8D07-18AE-AF95-E1DC998F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723" y="1443840"/>
            <a:ext cx="3408389" cy="3662958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72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DFF0B-B5F3-F043-997E-DB5D704F2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03C724B5-122A-C192-E929-B01FE3288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A316F-D9B7-DE6C-158E-54D38A58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17" y="1541482"/>
            <a:ext cx="3533406" cy="2015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4B2763-9F6A-93EC-1C63-A3DFF193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511" y="2448857"/>
            <a:ext cx="4625996" cy="2638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6F07C3-CE0A-4AD0-AEE5-84B14B6E5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05" y="-40391"/>
            <a:ext cx="4217148" cy="2405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0D6D47-F418-EF94-8CB8-4E94554F6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06" y="1722875"/>
            <a:ext cx="4217148" cy="2405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5BD69F-A231-B718-9C2C-F2270323F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9" y="498684"/>
            <a:ext cx="5032503" cy="28702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6EFFBC-3916-2258-AD48-649E0A0E9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22" y="4539380"/>
            <a:ext cx="4059056" cy="23150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E0AAA6E-AD6D-FDD7-370A-17C721B498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12" y="3027682"/>
            <a:ext cx="4434903" cy="2529438"/>
          </a:xfrm>
          <a:prstGeom prst="rect">
            <a:avLst/>
          </a:prstGeom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0D75D483-E74C-7E47-B78C-3C88E7B1C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201" y="1088382"/>
            <a:ext cx="7165589" cy="4801314"/>
          </a:xfrm>
          <a:prstGeom prst="rect">
            <a:avLst/>
          </a:prstGeom>
          <a:gradFill flip="none" rotWithShape="1">
            <a:gsLst>
              <a:gs pos="56000">
                <a:schemeClr val="bg2">
                  <a:shade val="30000"/>
                  <a:satMod val="115000"/>
                  <a:lumMod val="0"/>
                  <a:alpha val="70000"/>
                </a:schemeClr>
              </a:gs>
              <a:gs pos="12000">
                <a:schemeClr val="bg2">
                  <a:lumMod val="50000"/>
                  <a:shade val="67500"/>
                  <a:satMod val="115000"/>
                </a:schemeClr>
              </a:gs>
              <a:gs pos="92000">
                <a:schemeClr val="bg2">
                  <a:shade val="100000"/>
                  <a:satMod val="115000"/>
                  <a:alpha val="88000"/>
                  <a:lumMod val="48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dirty="0"/>
              <a:t>Predict </a:t>
            </a:r>
            <a:r>
              <a:rPr lang="en-US" b="1" dirty="0"/>
              <a:t>12 core players</a:t>
            </a:r>
            <a:r>
              <a:rPr lang="en-US" dirty="0"/>
              <a:t> and </a:t>
            </a:r>
            <a:r>
              <a:rPr lang="en-US" b="1" dirty="0"/>
              <a:t>4 backup players</a:t>
            </a:r>
            <a:r>
              <a:rPr lang="en-US" dirty="0"/>
              <a:t> most likely to excel based on: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Previous Match Performance:</a:t>
            </a:r>
            <a:r>
              <a:rPr lang="en-US" dirty="0"/>
              <a:t> Analyze runs, wickets, strike rates, economy, and player impact.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Venue-Specific Data:</a:t>
            </a:r>
            <a:r>
              <a:rPr lang="en-US" dirty="0"/>
              <a:t> Performance of players at different grounds and under varying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Role-Based Optimization:</a:t>
            </a:r>
            <a:r>
              <a:rPr lang="en-US" dirty="0"/>
              <a:t> Ensure a balanced team with batsmen, bowlers, all-rounders, and wicketkeepers.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Player Form &amp; Consistency:</a:t>
            </a:r>
            <a:r>
              <a:rPr lang="en-US" dirty="0"/>
              <a:t> Track recent match performances to highlight consistently performing players.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End Goal: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analysts, fantasy league players, and coaches build optimized, performance-driven teams.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data-driven player recommendations with a tactical edge.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D3915-82DF-0F26-4E76-040B28627A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4401" y="-395883"/>
            <a:ext cx="4625993" cy="26384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90E230-EA60-67F2-4F0D-78B1D24AE78A}"/>
              </a:ext>
            </a:extLst>
          </p:cNvPr>
          <p:cNvSpPr/>
          <p:nvPr/>
        </p:nvSpPr>
        <p:spPr>
          <a:xfrm>
            <a:off x="4474561" y="0"/>
            <a:ext cx="3242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</a:t>
            </a:r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BJECTIVE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16E276-D86F-0151-690D-2D3A9AE69B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69" y="2086362"/>
            <a:ext cx="4217148" cy="24052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9F88FE-EDA8-7531-3AEA-564A673F25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97" y="4112062"/>
            <a:ext cx="5262449" cy="30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4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D05242-EB5E-1EE8-71D5-D0780D5E8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B066BCEB-A18C-909C-367C-E69DCCE66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7A356-A1C8-5EBC-F123-184F0DB4F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304925"/>
            <a:ext cx="4076700" cy="555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FA7CD-A1D7-70A1-A7ED-FF2E7960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75"/>
            <a:ext cx="4067175" cy="5572125"/>
          </a:xfrm>
          <a:prstGeom prst="rect">
            <a:avLst/>
          </a:prstGeom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77CDAB85-F21F-1B2B-16F5-0CB9E1C79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1123564"/>
            <a:ext cx="5343525" cy="3139321"/>
          </a:xfrm>
          <a:prstGeom prst="rect">
            <a:avLst/>
          </a:prstGeom>
          <a:gradFill>
            <a:gsLst>
              <a:gs pos="8000">
                <a:srgbClr val="2A2828">
                  <a:alpha val="22000"/>
                </a:srgbClr>
              </a:gs>
              <a:gs pos="66000">
                <a:schemeClr val="bg2">
                  <a:shade val="30000"/>
                  <a:satMod val="115000"/>
                  <a:lumMod val="0"/>
                  <a:alpha val="70000"/>
                </a:schemeClr>
              </a:gs>
              <a:gs pos="38000">
                <a:schemeClr val="bg2">
                  <a:lumMod val="50000"/>
                  <a:shade val="67500"/>
                  <a:satMod val="115000"/>
                </a:schemeClr>
              </a:gs>
              <a:gs pos="90000">
                <a:schemeClr val="bg2">
                  <a:shade val="100000"/>
                  <a:satMod val="115000"/>
                  <a:lumMod val="48000"/>
                  <a:alpha val="51000"/>
                </a:schemeClr>
              </a:gs>
            </a:gsLst>
            <a:lin ang="2700000" scaled="1"/>
          </a:gradFill>
          <a:ln w="28575">
            <a:solidFill>
              <a:schemeClr val="tx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Manual selection issues: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Time-consuming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Data-overload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Prone to human bias and oversight</a:t>
            </a:r>
          </a:p>
          <a:p>
            <a:pPr lvl="1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IPL context: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Frequent matches, dynamic team compositions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Inconsistent player performance depending on opponent/venue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Need a scalable, data-driven solution to simplify selection.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B74FD0-D5F5-67FC-4970-37A901270EFB}"/>
              </a:ext>
            </a:extLst>
          </p:cNvPr>
          <p:cNvSpPr/>
          <p:nvPr/>
        </p:nvSpPr>
        <p:spPr>
          <a:xfrm>
            <a:off x="2802569" y="0"/>
            <a:ext cx="6586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</a:t>
            </a:r>
            <a:r>
              <a:rPr lang="en-I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OBLEM STATEMENT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1822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DA406-B0E7-E733-E2D7-7A5BF5CB1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7278E16-8087-0E86-7E02-FF9259EBF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4"/>
          <a:stretch/>
        </p:blipFill>
        <p:spPr>
          <a:xfrm flipH="1">
            <a:off x="-530942" y="1587250"/>
            <a:ext cx="4903575" cy="5841401"/>
          </a:xfrm>
          <a:prstGeom prst="rect">
            <a:avLst/>
          </a:prstGeom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40C23EF0-0819-0B2E-4457-15CAFBD21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1017CBB-7281-87B2-A7BB-E3E891A7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3"/>
          <a:stretch/>
        </p:blipFill>
        <p:spPr>
          <a:xfrm>
            <a:off x="7943571" y="2333684"/>
            <a:ext cx="4053102" cy="45243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8B34949-A44C-9F10-8BEC-9C39536CB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028" y="958608"/>
            <a:ext cx="5381062" cy="5397984"/>
          </a:xfrm>
          <a:prstGeom prst="rect">
            <a:avLst/>
          </a:prstGeom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CCA72885-09E9-2B5F-612D-3ADDD035D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24" y="1587250"/>
            <a:ext cx="6673501" cy="45243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67500"/>
                  <a:satMod val="115000"/>
                </a:schemeClr>
              </a:gs>
              <a:gs pos="40000">
                <a:schemeClr val="bg2">
                  <a:shade val="100000"/>
                  <a:satMod val="115000"/>
                  <a:lumMod val="48000"/>
                  <a:alpha val="51000"/>
                </a:schemeClr>
              </a:gs>
            </a:gsLst>
            <a:lin ang="8400000" scaled="0"/>
            <a:tileRect/>
          </a:gradFill>
          <a:ln w="28575">
            <a:solidFill>
              <a:schemeClr val="tx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Sources:</a:t>
            </a:r>
            <a:r>
              <a:rPr lang="en-US" dirty="0"/>
              <a:t> Kaggle + custom ongoing match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Range:</a:t>
            </a:r>
            <a:r>
              <a:rPr lang="en-US" dirty="0"/>
              <a:t> IPL 2022 to IPL 2025 (current)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Files Used: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Ipl_deliveries.csv – Ball by ball Details.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Ipl_2025_team_players.csv – Roles and Team mapping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Preprocessing: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Null handling, player name normalization, performance 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 Columns: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Season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Venue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Striker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Bowler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runs_of_bat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wicket_type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Team, </a:t>
            </a:r>
            <a:r>
              <a:rPr lang="en-US" b="1" dirty="0" err="1"/>
              <a:t>etc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596F2D-24C9-17C2-1AC3-A846478FC271}"/>
              </a:ext>
            </a:extLst>
          </p:cNvPr>
          <p:cNvSpPr/>
          <p:nvPr/>
        </p:nvSpPr>
        <p:spPr>
          <a:xfrm>
            <a:off x="2556224" y="0"/>
            <a:ext cx="70795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</a:t>
            </a:r>
            <a:r>
              <a:rPr lang="en-IN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ATASET INFORMATION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207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BCE77-8413-B01B-6117-680380E2E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F2098877-DCE1-F20B-9944-D587A8A01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5C356-82DF-FD4B-A3CF-A400A8E47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1222848"/>
            <a:ext cx="9305926" cy="5792314"/>
          </a:xfrm>
          <a:prstGeom prst="rect">
            <a:avLst/>
          </a:prstGeom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E32811BB-D80C-439A-D5DD-0AFA37F6C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99846"/>
            <a:ext cx="5957888" cy="452431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67500"/>
                  <a:satMod val="115000"/>
                </a:schemeClr>
              </a:gs>
              <a:gs pos="40000">
                <a:schemeClr val="bg2">
                  <a:shade val="100000"/>
                  <a:satMod val="115000"/>
                  <a:lumMod val="48000"/>
                  <a:alpha val="51000"/>
                </a:schemeClr>
              </a:gs>
            </a:gsLst>
            <a:lin ang="8400000" scaled="0"/>
            <a:tileRect/>
          </a:gradFill>
          <a:ln w="28575">
            <a:solidFill>
              <a:schemeClr val="tx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Algorithm</a:t>
            </a:r>
            <a:r>
              <a:rPr lang="en-US" b="1" dirty="0"/>
              <a:t>:</a:t>
            </a:r>
            <a:r>
              <a:rPr lang="en-US" dirty="0"/>
              <a:t> Random Forest </a:t>
            </a:r>
            <a:r>
              <a:rPr lang="en-IN" dirty="0"/>
              <a:t>Classifiers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 </a:t>
            </a:r>
            <a:r>
              <a:rPr lang="en-IN" b="1" dirty="0"/>
              <a:t>Random Forest </a:t>
            </a:r>
            <a:r>
              <a:rPr lang="en-US" b="1" dirty="0"/>
              <a:t>?</a:t>
            </a:r>
            <a:r>
              <a:rPr lang="en-US" dirty="0"/>
              <a:t> 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Handles non-linear </a:t>
            </a:r>
            <a:r>
              <a:rPr lang="en-IN" dirty="0"/>
              <a:t>relationships well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 overfitting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</a:t>
            </a:r>
            <a:r>
              <a:rPr lang="en-IN" dirty="0"/>
              <a:t>accuracy on structured tabular data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Features Used:</a:t>
            </a:r>
          </a:p>
          <a:p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Players Performance on the basis of their past matches.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Players Category wise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Applying algorithm to predict player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DD0F30-D35C-A989-4107-01447A955282}"/>
              </a:ext>
            </a:extLst>
          </p:cNvPr>
          <p:cNvSpPr/>
          <p:nvPr/>
        </p:nvSpPr>
        <p:spPr>
          <a:xfrm>
            <a:off x="2152880" y="0"/>
            <a:ext cx="7886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ML MODEL &amp; TECHNIQUES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436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6F5C3-C7FD-A963-C95D-4ABAB2F6F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309B3EC1-3C5F-7BE6-747E-144FA3A99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64FCB8-F108-66AE-7D11-13AFB76CF30C}"/>
              </a:ext>
            </a:extLst>
          </p:cNvPr>
          <p:cNvSpPr/>
          <p:nvPr/>
        </p:nvSpPr>
        <p:spPr>
          <a:xfrm>
            <a:off x="960477" y="0"/>
            <a:ext cx="10271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SYSTEM ARCHITECTURE OVERVIEW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0DC6F2C-6339-CB08-8360-B8DAFC4F82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192528"/>
              </p:ext>
            </p:extLst>
          </p:nvPr>
        </p:nvGraphicFramePr>
        <p:xfrm>
          <a:off x="214313" y="1150144"/>
          <a:ext cx="11399043" cy="54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748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294981"/>
            </a:gs>
            <a:gs pos="5400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  <a:gs pos="3000">
              <a:schemeClr val="accent1">
                <a:lumMod val="75000"/>
              </a:schemeClr>
            </a:gs>
            <a:gs pos="27000">
              <a:schemeClr val="accent1">
                <a:lumMod val="75000"/>
              </a:schemeClr>
            </a:gs>
          </a:gsLst>
          <a:lin ang="8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FF243-55C3-75C3-10C2-F46A26793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D6346930-1F5F-2FCD-9CC6-0B9753ACB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325E21-CFD4-5BEE-567B-84D046C46117}"/>
              </a:ext>
            </a:extLst>
          </p:cNvPr>
          <p:cNvSpPr/>
          <p:nvPr/>
        </p:nvSpPr>
        <p:spPr>
          <a:xfrm>
            <a:off x="2267599" y="0"/>
            <a:ext cx="7656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VISUALIZATION &amp; CHARTS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1B218F-8EB5-746C-6A28-06F1858A0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" y="1133155"/>
            <a:ext cx="3492116" cy="25815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C2E15A-938C-79EE-7534-56A88457C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88" y="1133154"/>
            <a:ext cx="4287293" cy="25815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E0F7E-C015-1F96-68C0-6CC301D2F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2" y="3886200"/>
            <a:ext cx="4802944" cy="2771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D1BDD1-3444-FC3F-F0C7-7BE281835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72" y="1113943"/>
            <a:ext cx="3756236" cy="2581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001753-ABF1-0A39-25E7-D2AD166AB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56" y="3885066"/>
            <a:ext cx="4802944" cy="277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45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428</Words>
  <Application>Microsoft Office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Satyendra Namdeo</dc:creator>
  <cp:lastModifiedBy>Satyendra Namdeo</cp:lastModifiedBy>
  <cp:revision>1</cp:revision>
  <dcterms:created xsi:type="dcterms:W3CDTF">2025-04-23T06:15:09Z</dcterms:created>
  <dcterms:modified xsi:type="dcterms:W3CDTF">2025-05-06T11:38:09Z</dcterms:modified>
</cp:coreProperties>
</file>